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8288000" cy="10287000"/>
  <p:notesSz cx="6858000" cy="9144000"/>
  <p:embeddedFontLst>
    <p:embeddedFont>
      <p:font typeface="Biome" panose="020B0503030204020804" pitchFamily="34" charset="0"/>
      <p:regular r:id="rId8"/>
      <p:italic r:id="rId9"/>
    </p:embeddedFont>
    <p:embeddedFont>
      <p:font typeface="Canva Sans" panose="020B0604020202020204" charset="0"/>
      <p:regular r:id="rId10"/>
    </p:embeddedFont>
    <p:embeddedFont>
      <p:font typeface="Handjet" panose="020B0604020202020204" charset="0"/>
      <p:regular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4F6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E6B28F6-DC19-0C4E-FE95-8978C9312A7C}" v="243" dt="2026-03-17T16:22:59.053"/>
    <p1510:client id="{D70BEBFE-C454-B8CD-144F-B88DF6303301}" v="36" dt="2026-03-17T17:24:59.39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288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viewProps" Target="viewProps.xml"/><Relationship Id="rId18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font" Target="fonts/font3.fntdata"/><Relationship Id="rId19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sv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sv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7.sv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4.sv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svg"/><Relationship Id="rId4" Type="http://schemas.openxmlformats.org/officeDocument/2006/relationships/image" Target="../media/image8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sv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svg"/><Relationship Id="rId4" Type="http://schemas.openxmlformats.org/officeDocument/2006/relationships/image" Target="../media/image11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1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234625" y="0"/>
            <a:ext cx="11430000" cy="10287000"/>
          </a:xfrm>
          <a:custGeom>
            <a:avLst/>
            <a:gdLst/>
            <a:ahLst/>
            <a:cxnLst/>
            <a:rect l="l" t="t" r="r" b="b"/>
            <a:pathLst>
              <a:path w="11430000" h="10287000">
                <a:moveTo>
                  <a:pt x="0" y="0"/>
                </a:moveTo>
                <a:lnTo>
                  <a:pt x="11430000" y="0"/>
                </a:lnTo>
                <a:lnTo>
                  <a:pt x="11430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Freeform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-1612859">
            <a:off x="13202001" y="2744622"/>
            <a:ext cx="2925249" cy="4114800"/>
          </a:xfrm>
          <a:custGeom>
            <a:avLst/>
            <a:gdLst/>
            <a:ahLst/>
            <a:cxnLst/>
            <a:rect l="l" t="t" r="r" b="b"/>
            <a:pathLst>
              <a:path w="2925249" h="4114800">
                <a:moveTo>
                  <a:pt x="0" y="0"/>
                </a:moveTo>
                <a:lnTo>
                  <a:pt x="2925248" y="0"/>
                </a:lnTo>
                <a:lnTo>
                  <a:pt x="2925248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TextBox 6"/>
          <p:cNvSpPr txBox="1"/>
          <p:nvPr/>
        </p:nvSpPr>
        <p:spPr>
          <a:xfrm>
            <a:off x="17259300" y="9210675"/>
            <a:ext cx="152400" cy="200025"/>
          </a:xfrm>
          <a:prstGeom prst="rect">
            <a:avLst/>
          </a:prstGeom>
        </p:spPr>
        <p:txBody>
          <a:bodyPr wrap="none" lIns="0" tIns="0" rIns="0" bIns="0" rtlCol="0" anchor="t">
            <a:spAutoFit/>
          </a:bodyPr>
          <a:lstStyle/>
          <a:p>
            <a:pPr algn="ctr">
              <a:lnSpc>
                <a:spcPts val="2800"/>
              </a:lnSpc>
              <a:spcBef>
                <a:spcPct val="0"/>
              </a:spcBef>
            </a:pPr>
            <a:r>
              <a:rPr lang="en-US" sz="20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1</a:t>
            </a:r>
          </a:p>
        </p:txBody>
      </p:sp>
      <p:sp>
        <p:nvSpPr>
          <p:cNvPr id="5" name="TextBox 5"/>
          <p:cNvSpPr txBox="1"/>
          <p:nvPr/>
        </p:nvSpPr>
        <p:spPr>
          <a:xfrm rot="287796">
            <a:off x="5955801" y="5565226"/>
            <a:ext cx="5984490" cy="87421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279"/>
              </a:lnSpc>
            </a:pPr>
            <a:r>
              <a:rPr lang="en-US" sz="5150">
                <a:latin typeface="Biome"/>
                <a:ea typeface="Retropix"/>
                <a:cs typeface="Biome"/>
                <a:sym typeface="Retropix"/>
              </a:rPr>
              <a:t>Instructor Name</a:t>
            </a:r>
            <a:endParaRPr lang="en-US" sz="5150">
              <a:latin typeface="Biome"/>
              <a:ea typeface="Retropix"/>
              <a:cs typeface="Biome"/>
            </a:endParaRPr>
          </a:p>
        </p:txBody>
      </p:sp>
      <p:sp>
        <p:nvSpPr>
          <p:cNvPr id="4" name="TextBox 4"/>
          <p:cNvSpPr txBox="1">
            <a:spLocks noGrp="1"/>
          </p:cNvSpPr>
          <p:nvPr>
            <p:ph type="title" idx="4294967295"/>
          </p:nvPr>
        </p:nvSpPr>
        <p:spPr>
          <a:xfrm rot="308654">
            <a:off x="4972673" y="3857573"/>
            <a:ext cx="8330344" cy="1773178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ts val="15119"/>
              </a:lnSpc>
              <a:spcBef>
                <a:spcPts val="0"/>
              </a:spcBef>
              <a:defRPr/>
            </a:pPr>
            <a:r>
              <a:rPr lang="en-US" sz="9600" b="1">
                <a:latin typeface="Biome"/>
                <a:ea typeface="SuperDario"/>
                <a:cs typeface="Biome"/>
                <a:sym typeface="SuperDario"/>
              </a:rPr>
              <a:t>Class Name</a:t>
            </a:r>
            <a:endParaRPr lang="en-US" sz="9600" b="1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Biome"/>
              <a:ea typeface="SuperDario"/>
              <a:cs typeface="Biom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1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2716184"/>
            <a:ext cx="18288000" cy="4854633"/>
          </a:xfrm>
          <a:custGeom>
            <a:avLst/>
            <a:gdLst/>
            <a:ahLst/>
            <a:cxnLst/>
            <a:rect l="l" t="t" r="r" b="b"/>
            <a:pathLst>
              <a:path w="18288000" h="4854633">
                <a:moveTo>
                  <a:pt x="0" y="0"/>
                </a:moveTo>
                <a:lnTo>
                  <a:pt x="18288000" y="0"/>
                </a:lnTo>
                <a:lnTo>
                  <a:pt x="18288000" y="4854632"/>
                </a:lnTo>
                <a:lnTo>
                  <a:pt x="0" y="4854632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Freeform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-1828068">
            <a:off x="14391380" y="5927603"/>
            <a:ext cx="2227371" cy="3133131"/>
          </a:xfrm>
          <a:custGeom>
            <a:avLst/>
            <a:gdLst/>
            <a:ahLst/>
            <a:cxnLst/>
            <a:rect l="l" t="t" r="r" b="b"/>
            <a:pathLst>
              <a:path w="2227371" h="3133131">
                <a:moveTo>
                  <a:pt x="0" y="0"/>
                </a:moveTo>
                <a:lnTo>
                  <a:pt x="2227371" y="0"/>
                </a:lnTo>
                <a:lnTo>
                  <a:pt x="2227371" y="3133131"/>
                </a:lnTo>
                <a:lnTo>
                  <a:pt x="0" y="3133131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" name="TextBox 2"/>
          <p:cNvSpPr txBox="1"/>
          <p:nvPr/>
        </p:nvSpPr>
        <p:spPr>
          <a:xfrm>
            <a:off x="17259300" y="9210675"/>
            <a:ext cx="152400" cy="200025"/>
          </a:xfrm>
          <a:prstGeom prst="rect">
            <a:avLst/>
          </a:prstGeom>
        </p:spPr>
        <p:txBody>
          <a:bodyPr wrap="none" lIns="0" tIns="0" rIns="0" bIns="0" rtlCol="0" anchor="t">
            <a:spAutoFit/>
          </a:bodyPr>
          <a:lstStyle/>
          <a:p>
            <a:pPr algn="ctr">
              <a:lnSpc>
                <a:spcPts val="2800"/>
              </a:lnSpc>
              <a:spcBef>
                <a:spcPct val="0"/>
              </a:spcBef>
            </a:pPr>
            <a:r>
              <a:rPr lang="en-US" sz="20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2</a:t>
            </a:r>
          </a:p>
        </p:txBody>
      </p:sp>
      <p:sp>
        <p:nvSpPr>
          <p:cNvPr id="4" name="TextBox 4"/>
          <p:cNvSpPr txBox="1">
            <a:spLocks noGrp="1"/>
          </p:cNvSpPr>
          <p:nvPr>
            <p:ph type="title" idx="4294967295"/>
          </p:nvPr>
        </p:nvSpPr>
        <p:spPr>
          <a:xfrm>
            <a:off x="4140694" y="4450656"/>
            <a:ext cx="11360184" cy="11576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868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6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Biome"/>
                <a:ea typeface="Press Start 2P"/>
                <a:cs typeface="Biome"/>
                <a:sym typeface="Press Start 2P"/>
              </a:rPr>
              <a:t>Title Only Slide</a:t>
            </a:r>
            <a:endParaRPr lang="en-US" sz="9600" b="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Biome"/>
              <a:ea typeface="Press Start 2P"/>
              <a:cs typeface="Biom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1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19229" y="0"/>
            <a:ext cx="17249543" cy="10287000"/>
          </a:xfrm>
          <a:custGeom>
            <a:avLst/>
            <a:gdLst/>
            <a:ahLst/>
            <a:cxnLst/>
            <a:rect l="l" t="t" r="r" b="b"/>
            <a:pathLst>
              <a:path w="17249543" h="10287000">
                <a:moveTo>
                  <a:pt x="0" y="0"/>
                </a:moveTo>
                <a:lnTo>
                  <a:pt x="17249542" y="0"/>
                </a:lnTo>
                <a:lnTo>
                  <a:pt x="17249542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Freeform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711387" y="1764130"/>
            <a:ext cx="8047629" cy="6160094"/>
          </a:xfrm>
          <a:custGeom>
            <a:avLst/>
            <a:gdLst/>
            <a:ahLst/>
            <a:cxnLst/>
            <a:rect l="l" t="t" r="r" b="b"/>
            <a:pathLst>
              <a:path w="8047629" h="6160094">
                <a:moveTo>
                  <a:pt x="0" y="0"/>
                </a:moveTo>
                <a:lnTo>
                  <a:pt x="8047629" y="0"/>
                </a:lnTo>
                <a:lnTo>
                  <a:pt x="8047629" y="6160094"/>
                </a:lnTo>
                <a:lnTo>
                  <a:pt x="0" y="6160094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TextBox 6"/>
          <p:cNvSpPr txBox="1"/>
          <p:nvPr/>
        </p:nvSpPr>
        <p:spPr>
          <a:xfrm>
            <a:off x="7342776" y="3464611"/>
            <a:ext cx="6780925" cy="446686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57200" indent="-457200">
              <a:lnSpc>
                <a:spcPts val="3919"/>
              </a:lnSpc>
              <a:buFont typeface="Arial"/>
              <a:buChar char="•"/>
            </a:pPr>
            <a:r>
              <a:rPr lang="en-US" sz="2400">
                <a:latin typeface="Biome"/>
                <a:ea typeface="Handjet"/>
                <a:cs typeface="Biome"/>
                <a:sym typeface="Handjet"/>
              </a:rPr>
              <a:t>Lorem ipsum dolor sit </a:t>
            </a:r>
            <a:r>
              <a:rPr lang="en-US" sz="2400" err="1">
                <a:latin typeface="Biome"/>
                <a:ea typeface="Handjet"/>
                <a:cs typeface="Biome"/>
                <a:sym typeface="Handjet"/>
              </a:rPr>
              <a:t>amet</a:t>
            </a:r>
            <a:r>
              <a:rPr lang="en-US" sz="2400">
                <a:latin typeface="Biome"/>
                <a:ea typeface="Handjet"/>
                <a:cs typeface="Biome"/>
                <a:sym typeface="Handjet"/>
              </a:rPr>
              <a:t>, alia </a:t>
            </a:r>
            <a:r>
              <a:rPr lang="en-US" sz="2400" err="1">
                <a:latin typeface="Biome"/>
                <a:ea typeface="Handjet"/>
                <a:cs typeface="Biome"/>
                <a:sym typeface="Handjet"/>
              </a:rPr>
              <a:t>delicatissimi</a:t>
            </a:r>
            <a:r>
              <a:rPr lang="en-US" sz="2400">
                <a:latin typeface="Biome"/>
                <a:ea typeface="Handjet"/>
                <a:cs typeface="Biome"/>
                <a:sym typeface="Handjet"/>
              </a:rPr>
              <a:t> </a:t>
            </a:r>
            <a:r>
              <a:rPr lang="en-US" sz="2400" err="1">
                <a:latin typeface="Biome"/>
                <a:ea typeface="Handjet"/>
                <a:cs typeface="Biome"/>
                <a:sym typeface="Handjet"/>
              </a:rPr>
              <a:t>interpretaris</a:t>
            </a:r>
            <a:r>
              <a:rPr lang="en-US" sz="2400">
                <a:latin typeface="Biome"/>
                <a:ea typeface="Handjet"/>
                <a:cs typeface="Biome"/>
                <a:sym typeface="Handjet"/>
              </a:rPr>
              <a:t> </a:t>
            </a:r>
            <a:r>
              <a:rPr lang="en-US" sz="2400" err="1">
                <a:latin typeface="Biome"/>
                <a:ea typeface="Handjet"/>
                <a:cs typeface="Biome"/>
                <a:sym typeface="Handjet"/>
              </a:rPr>
              <a:t>ea</a:t>
            </a:r>
            <a:r>
              <a:rPr lang="en-US" sz="2400">
                <a:latin typeface="Biome"/>
                <a:ea typeface="Handjet"/>
                <a:cs typeface="Biome"/>
                <a:sym typeface="Handjet"/>
              </a:rPr>
              <a:t> usu. </a:t>
            </a:r>
            <a:r>
              <a:rPr lang="en-US" sz="2400" err="1">
                <a:latin typeface="Biome"/>
                <a:ea typeface="Handjet"/>
                <a:cs typeface="Biome"/>
                <a:sym typeface="Handjet"/>
              </a:rPr>
              <a:t>Ea</a:t>
            </a:r>
            <a:r>
              <a:rPr lang="en-US" sz="2400">
                <a:latin typeface="Biome"/>
                <a:ea typeface="Handjet"/>
                <a:cs typeface="Biome"/>
                <a:sym typeface="Handjet"/>
              </a:rPr>
              <a:t> ius </a:t>
            </a:r>
            <a:r>
              <a:rPr lang="en-US" sz="2400" err="1">
                <a:latin typeface="Biome"/>
                <a:ea typeface="Handjet"/>
                <a:cs typeface="Biome"/>
                <a:sym typeface="Handjet"/>
              </a:rPr>
              <a:t>inani</a:t>
            </a:r>
            <a:r>
              <a:rPr lang="en-US" sz="2400">
                <a:latin typeface="Biome"/>
                <a:ea typeface="Handjet"/>
                <a:cs typeface="Biome"/>
                <a:sym typeface="Handjet"/>
              </a:rPr>
              <a:t> </a:t>
            </a:r>
            <a:r>
              <a:rPr lang="en-US" sz="2400" err="1">
                <a:latin typeface="Biome"/>
                <a:ea typeface="Handjet"/>
                <a:cs typeface="Biome"/>
                <a:sym typeface="Handjet"/>
              </a:rPr>
              <a:t>iuvaret</a:t>
            </a:r>
            <a:r>
              <a:rPr lang="en-US" sz="2400">
                <a:latin typeface="Biome"/>
                <a:ea typeface="Handjet"/>
                <a:cs typeface="Biome"/>
                <a:sym typeface="Handjet"/>
              </a:rPr>
              <a:t> </a:t>
            </a:r>
            <a:r>
              <a:rPr lang="en-US" sz="2400" err="1">
                <a:latin typeface="Biome"/>
                <a:ea typeface="Handjet"/>
                <a:cs typeface="Biome"/>
                <a:sym typeface="Handjet"/>
              </a:rPr>
              <a:t>numquam</a:t>
            </a:r>
            <a:r>
              <a:rPr lang="en-US" sz="2400">
                <a:latin typeface="Biome"/>
                <a:ea typeface="Handjet"/>
                <a:cs typeface="Biome"/>
                <a:sym typeface="Handjet"/>
              </a:rPr>
              <a:t>. </a:t>
            </a:r>
            <a:endParaRPr lang="en-US" sz="2400">
              <a:latin typeface="Biome"/>
              <a:ea typeface="Calibri"/>
              <a:cs typeface="Biome"/>
            </a:endParaRPr>
          </a:p>
          <a:p>
            <a:pPr marL="457200" indent="-457200">
              <a:lnSpc>
                <a:spcPts val="3919"/>
              </a:lnSpc>
              <a:buFont typeface="Arial"/>
              <a:buChar char="•"/>
            </a:pPr>
            <a:r>
              <a:rPr lang="en-US" sz="2400">
                <a:latin typeface="Biome"/>
                <a:ea typeface="Handjet"/>
                <a:cs typeface="Biome"/>
                <a:sym typeface="Handjet"/>
              </a:rPr>
              <a:t>Amet </a:t>
            </a:r>
            <a:r>
              <a:rPr lang="en-US" sz="2400" err="1">
                <a:latin typeface="Biome"/>
                <a:ea typeface="Handjet"/>
                <a:cs typeface="Biome"/>
                <a:sym typeface="Handjet"/>
              </a:rPr>
              <a:t>iisque</a:t>
            </a:r>
            <a:r>
              <a:rPr lang="en-US" sz="2400">
                <a:latin typeface="Biome"/>
                <a:ea typeface="Handjet"/>
                <a:cs typeface="Biome"/>
                <a:sym typeface="Handjet"/>
              </a:rPr>
              <a:t> </a:t>
            </a:r>
            <a:r>
              <a:rPr lang="en-US" sz="2400" err="1">
                <a:latin typeface="Biome"/>
                <a:ea typeface="Handjet"/>
                <a:cs typeface="Biome"/>
                <a:sym typeface="Handjet"/>
              </a:rPr>
              <a:t>te</a:t>
            </a:r>
            <a:r>
              <a:rPr lang="en-US" sz="2400">
                <a:latin typeface="Biome"/>
                <a:ea typeface="Handjet"/>
                <a:cs typeface="Biome"/>
                <a:sym typeface="Handjet"/>
              </a:rPr>
              <a:t> </a:t>
            </a:r>
            <a:r>
              <a:rPr lang="en-US" sz="2400" err="1">
                <a:latin typeface="Biome"/>
                <a:ea typeface="Handjet"/>
                <a:cs typeface="Biome"/>
                <a:sym typeface="Handjet"/>
              </a:rPr>
              <a:t>eam</a:t>
            </a:r>
            <a:r>
              <a:rPr lang="en-US" sz="2400">
                <a:latin typeface="Biome"/>
                <a:ea typeface="Handjet"/>
                <a:cs typeface="Biome"/>
                <a:sym typeface="Handjet"/>
              </a:rPr>
              <a:t>, </a:t>
            </a:r>
            <a:r>
              <a:rPr lang="en-US" sz="2400" err="1">
                <a:latin typeface="Biome"/>
                <a:ea typeface="Handjet"/>
                <a:cs typeface="Biome"/>
                <a:sym typeface="Handjet"/>
              </a:rPr>
              <a:t>vero</a:t>
            </a:r>
            <a:r>
              <a:rPr lang="en-US" sz="2400">
                <a:latin typeface="Biome"/>
                <a:ea typeface="Handjet"/>
                <a:cs typeface="Biome"/>
                <a:sym typeface="Handjet"/>
              </a:rPr>
              <a:t> </a:t>
            </a:r>
            <a:r>
              <a:rPr lang="en-US" sz="2400" err="1">
                <a:latin typeface="Biome"/>
                <a:ea typeface="Handjet"/>
                <a:cs typeface="Biome"/>
                <a:sym typeface="Handjet"/>
              </a:rPr>
              <a:t>comprehensam</a:t>
            </a:r>
            <a:r>
              <a:rPr lang="en-US" sz="2400">
                <a:latin typeface="Biome"/>
                <a:ea typeface="Handjet"/>
                <a:cs typeface="Biome"/>
                <a:sym typeface="Handjet"/>
              </a:rPr>
              <a:t> vis et, sit </a:t>
            </a:r>
            <a:r>
              <a:rPr lang="en-US" sz="2400" err="1">
                <a:latin typeface="Biome"/>
                <a:ea typeface="Handjet"/>
                <a:cs typeface="Biome"/>
                <a:sym typeface="Handjet"/>
              </a:rPr>
              <a:t>elit</a:t>
            </a:r>
            <a:r>
              <a:rPr lang="en-US" sz="2400">
                <a:latin typeface="Biome"/>
                <a:ea typeface="Handjet"/>
                <a:cs typeface="Biome"/>
                <a:sym typeface="Handjet"/>
              </a:rPr>
              <a:t> </a:t>
            </a:r>
            <a:r>
              <a:rPr lang="en-US" sz="2400" err="1">
                <a:latin typeface="Biome"/>
                <a:ea typeface="Handjet"/>
                <a:cs typeface="Biome"/>
                <a:sym typeface="Handjet"/>
              </a:rPr>
              <a:t>laoreet</a:t>
            </a:r>
            <a:r>
              <a:rPr lang="en-US" sz="2400">
                <a:latin typeface="Biome"/>
                <a:ea typeface="Handjet"/>
                <a:cs typeface="Biome"/>
                <a:sym typeface="Handjet"/>
              </a:rPr>
              <a:t> </a:t>
            </a:r>
            <a:r>
              <a:rPr lang="en-US" sz="2400" err="1">
                <a:latin typeface="Biome"/>
                <a:ea typeface="Handjet"/>
                <a:cs typeface="Biome"/>
                <a:sym typeface="Handjet"/>
              </a:rPr>
              <a:t>dissentias</a:t>
            </a:r>
            <a:r>
              <a:rPr lang="en-US" sz="2400">
                <a:latin typeface="Biome"/>
                <a:ea typeface="Handjet"/>
                <a:cs typeface="Biome"/>
                <a:sym typeface="Handjet"/>
              </a:rPr>
              <a:t> at. </a:t>
            </a:r>
            <a:r>
              <a:rPr lang="en-US" sz="2400" err="1">
                <a:latin typeface="Biome"/>
                <a:ea typeface="Handjet"/>
                <a:cs typeface="Biome"/>
                <a:sym typeface="Handjet"/>
              </a:rPr>
              <a:t>Nominavi</a:t>
            </a:r>
            <a:r>
              <a:rPr lang="en-US" sz="2400">
                <a:latin typeface="Biome"/>
                <a:ea typeface="Handjet"/>
                <a:cs typeface="Biome"/>
                <a:sym typeface="Handjet"/>
              </a:rPr>
              <a:t> </a:t>
            </a:r>
            <a:r>
              <a:rPr lang="en-US" sz="2400" err="1">
                <a:latin typeface="Biome"/>
                <a:ea typeface="Handjet"/>
                <a:cs typeface="Biome"/>
                <a:sym typeface="Handjet"/>
              </a:rPr>
              <a:t>facilisi</a:t>
            </a:r>
            <a:r>
              <a:rPr lang="en-US" sz="2400">
                <a:latin typeface="Biome"/>
                <a:ea typeface="Handjet"/>
                <a:cs typeface="Biome"/>
                <a:sym typeface="Handjet"/>
              </a:rPr>
              <a:t> </a:t>
            </a:r>
            <a:r>
              <a:rPr lang="en-US" sz="2400" err="1">
                <a:latin typeface="Biome"/>
                <a:ea typeface="Handjet"/>
                <a:cs typeface="Biome"/>
                <a:sym typeface="Handjet"/>
              </a:rPr>
              <a:t>interpretaris</a:t>
            </a:r>
            <a:r>
              <a:rPr lang="en-US" sz="2400">
                <a:latin typeface="Biome"/>
                <a:ea typeface="Handjet"/>
                <a:cs typeface="Biome"/>
                <a:sym typeface="Handjet"/>
              </a:rPr>
              <a:t> pro </a:t>
            </a:r>
            <a:r>
              <a:rPr lang="en-US" sz="2400" err="1">
                <a:latin typeface="Biome"/>
                <a:ea typeface="Handjet"/>
                <a:cs typeface="Biome"/>
                <a:sym typeface="Handjet"/>
              </a:rPr>
              <a:t>ei</a:t>
            </a:r>
            <a:r>
              <a:rPr lang="en-US" sz="2400">
                <a:latin typeface="Biome"/>
                <a:ea typeface="Handjet"/>
                <a:cs typeface="Biome"/>
                <a:sym typeface="Handjet"/>
              </a:rPr>
              <a:t>. </a:t>
            </a:r>
            <a:endParaRPr lang="en-US" sz="2400">
              <a:latin typeface="Biome"/>
              <a:ea typeface="Calibri"/>
              <a:cs typeface="Biome"/>
            </a:endParaRPr>
          </a:p>
          <a:p>
            <a:pPr marL="457200" indent="-457200" algn="l">
              <a:lnSpc>
                <a:spcPts val="3919"/>
              </a:lnSpc>
              <a:buFont typeface="Arial"/>
              <a:buChar char="•"/>
            </a:pPr>
            <a:r>
              <a:rPr lang="en-US" sz="2400">
                <a:latin typeface="Biome"/>
                <a:ea typeface="Handjet"/>
                <a:cs typeface="Biome"/>
                <a:sym typeface="Handjet"/>
              </a:rPr>
              <a:t>Pro an </a:t>
            </a:r>
            <a:r>
              <a:rPr lang="en-US" sz="2400" err="1">
                <a:latin typeface="Biome"/>
                <a:ea typeface="Handjet"/>
                <a:cs typeface="Biome"/>
                <a:sym typeface="Handjet"/>
              </a:rPr>
              <a:t>veri</a:t>
            </a:r>
            <a:r>
              <a:rPr lang="en-US" sz="2400">
                <a:latin typeface="Biome"/>
                <a:ea typeface="Handjet"/>
                <a:cs typeface="Biome"/>
                <a:sym typeface="Handjet"/>
              </a:rPr>
              <a:t> </a:t>
            </a:r>
            <a:r>
              <a:rPr lang="en-US" sz="2400" err="1">
                <a:latin typeface="Biome"/>
                <a:ea typeface="Handjet"/>
                <a:cs typeface="Biome"/>
                <a:sym typeface="Handjet"/>
              </a:rPr>
              <a:t>deleniti</a:t>
            </a:r>
            <a:r>
              <a:rPr lang="en-US" sz="2400">
                <a:latin typeface="Biome"/>
                <a:ea typeface="Handjet"/>
                <a:cs typeface="Biome"/>
                <a:sym typeface="Handjet"/>
              </a:rPr>
              <a:t> </a:t>
            </a:r>
            <a:r>
              <a:rPr lang="en-US" sz="2400" err="1">
                <a:latin typeface="Biome"/>
                <a:ea typeface="Handjet"/>
                <a:cs typeface="Biome"/>
                <a:sym typeface="Handjet"/>
              </a:rPr>
              <a:t>euripidis</a:t>
            </a:r>
            <a:r>
              <a:rPr lang="en-US" sz="2400">
                <a:latin typeface="Biome"/>
                <a:ea typeface="Handjet"/>
                <a:cs typeface="Biome"/>
                <a:sym typeface="Handjet"/>
              </a:rPr>
              <a:t>, ne diam </a:t>
            </a:r>
            <a:r>
              <a:rPr lang="en-US" sz="2400" err="1">
                <a:latin typeface="Biome"/>
                <a:ea typeface="Handjet"/>
                <a:cs typeface="Biome"/>
                <a:sym typeface="Handjet"/>
              </a:rPr>
              <a:t>exerci</a:t>
            </a:r>
            <a:r>
              <a:rPr lang="en-US" sz="2400">
                <a:latin typeface="Biome"/>
                <a:ea typeface="Handjet"/>
                <a:cs typeface="Biome"/>
                <a:sym typeface="Handjet"/>
              </a:rPr>
              <a:t> </a:t>
            </a:r>
            <a:r>
              <a:rPr lang="en-US" sz="2400" err="1">
                <a:latin typeface="Biome"/>
                <a:ea typeface="Handjet"/>
                <a:cs typeface="Biome"/>
                <a:sym typeface="Handjet"/>
              </a:rPr>
              <a:t>urbanitas</a:t>
            </a:r>
            <a:r>
              <a:rPr lang="en-US" sz="2400">
                <a:latin typeface="Biome"/>
                <a:ea typeface="Handjet"/>
                <a:cs typeface="Biome"/>
                <a:sym typeface="Handjet"/>
              </a:rPr>
              <a:t> </a:t>
            </a:r>
            <a:r>
              <a:rPr lang="en-US" sz="2400" err="1">
                <a:latin typeface="Biome"/>
                <a:ea typeface="Handjet"/>
                <a:cs typeface="Biome"/>
                <a:sym typeface="Handjet"/>
              </a:rPr>
              <a:t>vix</a:t>
            </a:r>
            <a:r>
              <a:rPr lang="en-US" sz="2400">
                <a:latin typeface="Biome"/>
                <a:ea typeface="Handjet"/>
                <a:cs typeface="Biome"/>
                <a:sym typeface="Handjet"/>
              </a:rPr>
              <a:t>.</a:t>
            </a:r>
            <a:endParaRPr lang="en-US" sz="2400">
              <a:latin typeface="Biome"/>
              <a:ea typeface="Calibri"/>
              <a:cs typeface="Biome"/>
            </a:endParaRPr>
          </a:p>
          <a:p>
            <a:pPr algn="ctr">
              <a:lnSpc>
                <a:spcPts val="3919"/>
              </a:lnSpc>
            </a:pPr>
            <a:endParaRPr lang="en-US" sz="2799">
              <a:solidFill>
                <a:srgbClr val="F4F6FC"/>
              </a:solidFill>
              <a:latin typeface="Handjet"/>
              <a:ea typeface="Handjet"/>
              <a:cs typeface="Handjet"/>
              <a:sym typeface="Handjet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17259300" y="9210675"/>
            <a:ext cx="152400" cy="200025"/>
          </a:xfrm>
          <a:prstGeom prst="rect">
            <a:avLst/>
          </a:prstGeom>
        </p:spPr>
        <p:txBody>
          <a:bodyPr wrap="none" lIns="0" tIns="0" rIns="0" bIns="0" rtlCol="0" anchor="t">
            <a:spAutoFit/>
          </a:bodyPr>
          <a:lstStyle/>
          <a:p>
            <a:pPr algn="ctr">
              <a:lnSpc>
                <a:spcPts val="2800"/>
              </a:lnSpc>
              <a:spcBef>
                <a:spcPct val="0"/>
              </a:spcBef>
            </a:pPr>
            <a:r>
              <a:rPr lang="en-US" sz="20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3</a:t>
            </a:r>
          </a:p>
        </p:txBody>
      </p:sp>
      <p:sp>
        <p:nvSpPr>
          <p:cNvPr id="5" name="TextBox 5"/>
          <p:cNvSpPr txBox="1">
            <a:spLocks noGrp="1"/>
          </p:cNvSpPr>
          <p:nvPr>
            <p:ph type="title" idx="4294967295"/>
          </p:nvPr>
        </p:nvSpPr>
        <p:spPr>
          <a:xfrm>
            <a:off x="3103007" y="2324011"/>
            <a:ext cx="3467462" cy="1744067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682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ome"/>
                <a:ea typeface="Press Start 2P"/>
                <a:cs typeface="Biome"/>
                <a:sym typeface="Press Start 2P"/>
              </a:rPr>
              <a:t>Slide Title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1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429971" y="662306"/>
            <a:ext cx="8365023" cy="6403045"/>
          </a:xfrm>
          <a:custGeom>
            <a:avLst/>
            <a:gdLst/>
            <a:ahLst/>
            <a:cxnLst/>
            <a:rect l="l" t="t" r="r" b="b"/>
            <a:pathLst>
              <a:path w="8365023" h="6403045">
                <a:moveTo>
                  <a:pt x="0" y="0"/>
                </a:moveTo>
                <a:lnTo>
                  <a:pt x="8365023" y="0"/>
                </a:lnTo>
                <a:lnTo>
                  <a:pt x="8365023" y="6403045"/>
                </a:lnTo>
                <a:lnTo>
                  <a:pt x="0" y="6403045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8" name="Freeform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-1612859">
            <a:off x="10017939" y="6472832"/>
            <a:ext cx="2227371" cy="3133131"/>
          </a:xfrm>
          <a:custGeom>
            <a:avLst/>
            <a:gdLst/>
            <a:ahLst/>
            <a:cxnLst/>
            <a:rect l="l" t="t" r="r" b="b"/>
            <a:pathLst>
              <a:path w="2227371" h="3133131">
                <a:moveTo>
                  <a:pt x="0" y="0"/>
                </a:moveTo>
                <a:lnTo>
                  <a:pt x="2227371" y="0"/>
                </a:lnTo>
                <a:lnTo>
                  <a:pt x="2227371" y="3133131"/>
                </a:lnTo>
                <a:lnTo>
                  <a:pt x="0" y="3133131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Freeform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96371" y="3058516"/>
            <a:ext cx="8047629" cy="6160094"/>
          </a:xfrm>
          <a:custGeom>
            <a:avLst/>
            <a:gdLst/>
            <a:ahLst/>
            <a:cxnLst/>
            <a:rect l="l" t="t" r="r" b="b"/>
            <a:pathLst>
              <a:path w="8047629" h="6160094">
                <a:moveTo>
                  <a:pt x="0" y="0"/>
                </a:moveTo>
                <a:lnTo>
                  <a:pt x="8047629" y="0"/>
                </a:lnTo>
                <a:lnTo>
                  <a:pt x="8047629" y="6160094"/>
                </a:lnTo>
                <a:lnTo>
                  <a:pt x="0" y="6160094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TextBox 6"/>
          <p:cNvSpPr txBox="1"/>
          <p:nvPr/>
        </p:nvSpPr>
        <p:spPr>
          <a:xfrm>
            <a:off x="10147324" y="2377480"/>
            <a:ext cx="6949805" cy="458651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457200" indent="-457200">
              <a:lnSpc>
                <a:spcPct val="150000"/>
              </a:lnSpc>
              <a:buFont typeface="Arial"/>
              <a:buChar char="•"/>
            </a:pPr>
            <a:r>
              <a:rPr lang="en-US" sz="2800">
                <a:latin typeface="Biome"/>
                <a:ea typeface="Handjet"/>
                <a:cs typeface="Biome"/>
                <a:sym typeface="Handjet"/>
              </a:rPr>
              <a:t>Lorem ipsum dolor sit </a:t>
            </a:r>
            <a:r>
              <a:rPr lang="en-US" sz="2800" err="1">
                <a:latin typeface="Biome"/>
                <a:ea typeface="Handjet"/>
                <a:cs typeface="Biome"/>
                <a:sym typeface="Handjet"/>
              </a:rPr>
              <a:t>amet</a:t>
            </a:r>
            <a:r>
              <a:rPr lang="en-US" sz="2800">
                <a:latin typeface="Biome"/>
                <a:ea typeface="Handjet"/>
                <a:cs typeface="Biome"/>
                <a:sym typeface="Handjet"/>
              </a:rPr>
              <a:t>, alia </a:t>
            </a:r>
            <a:r>
              <a:rPr lang="en-US" sz="2800" err="1">
                <a:latin typeface="Biome"/>
                <a:ea typeface="Handjet"/>
                <a:cs typeface="Biome"/>
                <a:sym typeface="Handjet"/>
              </a:rPr>
              <a:t>delicatissimi</a:t>
            </a:r>
            <a:r>
              <a:rPr lang="en-US" sz="2800">
                <a:latin typeface="Biome"/>
                <a:ea typeface="Handjet"/>
                <a:cs typeface="Biome"/>
                <a:sym typeface="Handjet"/>
              </a:rPr>
              <a:t> </a:t>
            </a:r>
            <a:r>
              <a:rPr lang="en-US" sz="2800" err="1">
                <a:latin typeface="Biome"/>
                <a:ea typeface="Handjet"/>
                <a:cs typeface="Biome"/>
                <a:sym typeface="Handjet"/>
              </a:rPr>
              <a:t>interpretaris</a:t>
            </a:r>
            <a:r>
              <a:rPr lang="en-US" sz="2800">
                <a:latin typeface="Biome"/>
                <a:ea typeface="Handjet"/>
                <a:cs typeface="Biome"/>
                <a:sym typeface="Handjet"/>
              </a:rPr>
              <a:t> </a:t>
            </a:r>
            <a:r>
              <a:rPr lang="en-US" sz="2800" err="1">
                <a:latin typeface="Biome"/>
                <a:ea typeface="Handjet"/>
                <a:cs typeface="Biome"/>
                <a:sym typeface="Handjet"/>
              </a:rPr>
              <a:t>ea</a:t>
            </a:r>
            <a:r>
              <a:rPr lang="en-US" sz="2800">
                <a:latin typeface="Biome"/>
                <a:ea typeface="Handjet"/>
                <a:cs typeface="Biome"/>
                <a:sym typeface="Handjet"/>
              </a:rPr>
              <a:t> usu. </a:t>
            </a:r>
            <a:endParaRPr lang="en-US" sz="2800">
              <a:latin typeface="Biome"/>
              <a:ea typeface="Calibri"/>
              <a:cs typeface="Biome"/>
            </a:endParaRPr>
          </a:p>
          <a:p>
            <a:pPr marL="457200" indent="-457200">
              <a:lnSpc>
                <a:spcPct val="150000"/>
              </a:lnSpc>
              <a:buFont typeface="Arial"/>
              <a:buChar char="•"/>
            </a:pPr>
            <a:r>
              <a:rPr lang="en-US" sz="2800" err="1">
                <a:latin typeface="Biome"/>
                <a:ea typeface="Handjet"/>
                <a:cs typeface="Biome"/>
                <a:sym typeface="Handjet"/>
              </a:rPr>
              <a:t>Ea</a:t>
            </a:r>
            <a:r>
              <a:rPr lang="en-US" sz="2800">
                <a:latin typeface="Biome"/>
                <a:ea typeface="Handjet"/>
                <a:cs typeface="Biome"/>
                <a:sym typeface="Handjet"/>
              </a:rPr>
              <a:t> ius </a:t>
            </a:r>
            <a:r>
              <a:rPr lang="en-US" sz="2800" err="1">
                <a:latin typeface="Biome"/>
                <a:ea typeface="Handjet"/>
                <a:cs typeface="Biome"/>
                <a:sym typeface="Handjet"/>
              </a:rPr>
              <a:t>inani</a:t>
            </a:r>
            <a:r>
              <a:rPr lang="en-US" sz="2800">
                <a:latin typeface="Biome"/>
                <a:ea typeface="Handjet"/>
                <a:cs typeface="Biome"/>
                <a:sym typeface="Handjet"/>
              </a:rPr>
              <a:t> </a:t>
            </a:r>
            <a:r>
              <a:rPr lang="en-US" sz="2800" err="1">
                <a:latin typeface="Biome"/>
                <a:ea typeface="Handjet"/>
                <a:cs typeface="Biome"/>
                <a:sym typeface="Handjet"/>
              </a:rPr>
              <a:t>iuvaret</a:t>
            </a:r>
            <a:r>
              <a:rPr lang="en-US" sz="2800">
                <a:latin typeface="Biome"/>
                <a:ea typeface="Handjet"/>
                <a:cs typeface="Biome"/>
                <a:sym typeface="Handjet"/>
              </a:rPr>
              <a:t> </a:t>
            </a:r>
            <a:r>
              <a:rPr lang="en-US" sz="2800" err="1">
                <a:latin typeface="Biome"/>
                <a:ea typeface="Handjet"/>
                <a:cs typeface="Biome"/>
                <a:sym typeface="Handjet"/>
              </a:rPr>
              <a:t>numquam</a:t>
            </a:r>
            <a:r>
              <a:rPr lang="en-US" sz="2800">
                <a:latin typeface="Biome"/>
                <a:ea typeface="Handjet"/>
                <a:cs typeface="Biome"/>
                <a:sym typeface="Handjet"/>
              </a:rPr>
              <a:t>. </a:t>
            </a:r>
            <a:endParaRPr lang="en-US" sz="2800">
              <a:latin typeface="Biome"/>
              <a:ea typeface="Calibri"/>
              <a:cs typeface="Biome"/>
            </a:endParaRPr>
          </a:p>
          <a:p>
            <a:pPr marL="457200" indent="-457200">
              <a:lnSpc>
                <a:spcPct val="150000"/>
              </a:lnSpc>
              <a:buFont typeface="Arial"/>
              <a:buChar char="•"/>
            </a:pPr>
            <a:r>
              <a:rPr lang="en-US" sz="2800">
                <a:latin typeface="Biome"/>
                <a:ea typeface="Handjet"/>
                <a:cs typeface="Biome"/>
                <a:sym typeface="Handjet"/>
              </a:rPr>
              <a:t>Amet </a:t>
            </a:r>
            <a:r>
              <a:rPr lang="en-US" sz="2800" err="1">
                <a:latin typeface="Biome"/>
                <a:ea typeface="Handjet"/>
                <a:cs typeface="Biome"/>
                <a:sym typeface="Handjet"/>
              </a:rPr>
              <a:t>iisque</a:t>
            </a:r>
            <a:r>
              <a:rPr lang="en-US" sz="2800">
                <a:latin typeface="Biome"/>
                <a:ea typeface="Handjet"/>
                <a:cs typeface="Biome"/>
                <a:sym typeface="Handjet"/>
              </a:rPr>
              <a:t> </a:t>
            </a:r>
            <a:r>
              <a:rPr lang="en-US" sz="2800" err="1">
                <a:latin typeface="Biome"/>
                <a:ea typeface="Handjet"/>
                <a:cs typeface="Biome"/>
                <a:sym typeface="Handjet"/>
              </a:rPr>
              <a:t>te</a:t>
            </a:r>
            <a:r>
              <a:rPr lang="en-US" sz="2800">
                <a:latin typeface="Biome"/>
                <a:ea typeface="Handjet"/>
                <a:cs typeface="Biome"/>
                <a:sym typeface="Handjet"/>
              </a:rPr>
              <a:t> </a:t>
            </a:r>
            <a:r>
              <a:rPr lang="en-US" sz="2800" err="1">
                <a:latin typeface="Biome"/>
                <a:ea typeface="Handjet"/>
                <a:cs typeface="Biome"/>
                <a:sym typeface="Handjet"/>
              </a:rPr>
              <a:t>eam</a:t>
            </a:r>
            <a:r>
              <a:rPr lang="en-US" sz="2800">
                <a:latin typeface="Biome"/>
                <a:ea typeface="Handjet"/>
                <a:cs typeface="Biome"/>
                <a:sym typeface="Handjet"/>
              </a:rPr>
              <a:t>, </a:t>
            </a:r>
            <a:r>
              <a:rPr lang="en-US" sz="2800" err="1">
                <a:latin typeface="Biome"/>
                <a:ea typeface="Handjet"/>
                <a:cs typeface="Biome"/>
                <a:sym typeface="Handjet"/>
              </a:rPr>
              <a:t>vero</a:t>
            </a:r>
            <a:r>
              <a:rPr lang="en-US" sz="2800">
                <a:latin typeface="Biome"/>
                <a:ea typeface="Handjet"/>
                <a:cs typeface="Biome"/>
                <a:sym typeface="Handjet"/>
              </a:rPr>
              <a:t> </a:t>
            </a:r>
            <a:r>
              <a:rPr lang="en-US" sz="2800" err="1">
                <a:latin typeface="Biome"/>
                <a:ea typeface="Handjet"/>
                <a:cs typeface="Biome"/>
                <a:sym typeface="Handjet"/>
              </a:rPr>
              <a:t>comprehensam</a:t>
            </a:r>
            <a:r>
              <a:rPr lang="en-US" sz="2800">
                <a:latin typeface="Biome"/>
                <a:ea typeface="Handjet"/>
                <a:cs typeface="Biome"/>
                <a:sym typeface="Handjet"/>
              </a:rPr>
              <a:t> vis et, sit </a:t>
            </a:r>
            <a:r>
              <a:rPr lang="en-US" sz="2800" err="1">
                <a:latin typeface="Biome"/>
                <a:ea typeface="Handjet"/>
                <a:cs typeface="Biome"/>
                <a:sym typeface="Handjet"/>
              </a:rPr>
              <a:t>elit</a:t>
            </a:r>
            <a:r>
              <a:rPr lang="en-US" sz="2800">
                <a:latin typeface="Biome"/>
                <a:ea typeface="Handjet"/>
                <a:cs typeface="Biome"/>
                <a:sym typeface="Handjet"/>
              </a:rPr>
              <a:t> </a:t>
            </a:r>
            <a:r>
              <a:rPr lang="en-US" sz="2800" err="1">
                <a:latin typeface="Biome"/>
                <a:ea typeface="Handjet"/>
                <a:cs typeface="Biome"/>
                <a:sym typeface="Handjet"/>
              </a:rPr>
              <a:t>laoreet</a:t>
            </a:r>
            <a:r>
              <a:rPr lang="en-US" sz="2800">
                <a:latin typeface="Biome"/>
                <a:ea typeface="Handjet"/>
                <a:cs typeface="Biome"/>
                <a:sym typeface="Handjet"/>
              </a:rPr>
              <a:t> </a:t>
            </a:r>
            <a:r>
              <a:rPr lang="en-US" sz="2800" err="1">
                <a:latin typeface="Biome"/>
                <a:ea typeface="Handjet"/>
                <a:cs typeface="Biome"/>
                <a:sym typeface="Handjet"/>
              </a:rPr>
              <a:t>dissentias</a:t>
            </a:r>
            <a:r>
              <a:rPr lang="en-US" sz="2800">
                <a:latin typeface="Biome"/>
                <a:ea typeface="Handjet"/>
                <a:cs typeface="Biome"/>
                <a:sym typeface="Handjet"/>
              </a:rPr>
              <a:t> at.</a:t>
            </a:r>
            <a:r>
              <a:rPr lang="en-US" sz="2950">
                <a:latin typeface="Handjet"/>
                <a:ea typeface="Handjet"/>
                <a:cs typeface="Handjet"/>
                <a:sym typeface="Handjet"/>
              </a:rPr>
              <a:t> </a:t>
            </a:r>
            <a:endParaRPr lang="en-US" sz="2950">
              <a:latin typeface="Calibri"/>
              <a:ea typeface="Calibri"/>
              <a:cs typeface="Calibri"/>
            </a:endParaRPr>
          </a:p>
          <a:p>
            <a:pPr algn="ctr">
              <a:lnSpc>
                <a:spcPts val="4183"/>
              </a:lnSpc>
            </a:pPr>
            <a:endParaRPr lang="en-US" sz="2988">
              <a:solidFill>
                <a:srgbClr val="F4F6FC"/>
              </a:solidFill>
              <a:latin typeface="Handjet"/>
              <a:cs typeface="Handjet"/>
            </a:endParaRPr>
          </a:p>
        </p:txBody>
      </p:sp>
      <p:sp>
        <p:nvSpPr>
          <p:cNvPr id="9" name="TextBox 6">
            <a:extLst>
              <a:ext uri="{FF2B5EF4-FFF2-40B4-BE49-F238E27FC236}">
                <a16:creationId xmlns:a16="http://schemas.microsoft.com/office/drawing/2014/main" id="{1CDF9652-1F96-8813-5C7A-DE25DD16B4EC}"/>
              </a:ext>
            </a:extLst>
          </p:cNvPr>
          <p:cNvSpPr txBox="1"/>
          <p:nvPr/>
        </p:nvSpPr>
        <p:spPr>
          <a:xfrm>
            <a:off x="1786200" y="4679137"/>
            <a:ext cx="6667970" cy="439442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57200" indent="-457200">
              <a:lnSpc>
                <a:spcPct val="150000"/>
              </a:lnSpc>
              <a:buFont typeface="Arial"/>
              <a:buChar char="•"/>
            </a:pPr>
            <a:r>
              <a:rPr lang="en-US" sz="2800">
                <a:latin typeface="Biome"/>
                <a:ea typeface="Handjet"/>
                <a:cs typeface="Biome"/>
                <a:sym typeface="Handjet"/>
              </a:rPr>
              <a:t>Lorem ipsum dolor sit </a:t>
            </a:r>
            <a:r>
              <a:rPr lang="en-US" sz="2800" err="1">
                <a:latin typeface="Biome"/>
                <a:ea typeface="Handjet"/>
                <a:cs typeface="Biome"/>
                <a:sym typeface="Handjet"/>
              </a:rPr>
              <a:t>amet</a:t>
            </a:r>
            <a:r>
              <a:rPr lang="en-US" sz="2800">
                <a:latin typeface="Biome"/>
                <a:ea typeface="Handjet"/>
                <a:cs typeface="Biome"/>
                <a:sym typeface="Handjet"/>
              </a:rPr>
              <a:t>, alia </a:t>
            </a:r>
            <a:r>
              <a:rPr lang="en-US" sz="2800" err="1">
                <a:latin typeface="Biome"/>
                <a:ea typeface="Handjet"/>
                <a:cs typeface="Biome"/>
                <a:sym typeface="Handjet"/>
              </a:rPr>
              <a:t>delicatissimi</a:t>
            </a:r>
            <a:r>
              <a:rPr lang="en-US" sz="2800">
                <a:latin typeface="Biome"/>
                <a:ea typeface="Handjet"/>
                <a:cs typeface="Biome"/>
                <a:sym typeface="Handjet"/>
              </a:rPr>
              <a:t> </a:t>
            </a:r>
            <a:r>
              <a:rPr lang="en-US" sz="2800" err="1">
                <a:latin typeface="Biome"/>
                <a:ea typeface="Handjet"/>
                <a:cs typeface="Biome"/>
                <a:sym typeface="Handjet"/>
              </a:rPr>
              <a:t>interpretaris</a:t>
            </a:r>
            <a:r>
              <a:rPr lang="en-US" sz="2800">
                <a:latin typeface="Biome"/>
                <a:ea typeface="Handjet"/>
                <a:cs typeface="Biome"/>
                <a:sym typeface="Handjet"/>
              </a:rPr>
              <a:t> </a:t>
            </a:r>
            <a:r>
              <a:rPr lang="en-US" sz="2800" err="1">
                <a:latin typeface="Biome"/>
                <a:ea typeface="Handjet"/>
                <a:cs typeface="Biome"/>
                <a:sym typeface="Handjet"/>
              </a:rPr>
              <a:t>ea</a:t>
            </a:r>
            <a:r>
              <a:rPr lang="en-US" sz="2800">
                <a:latin typeface="Biome"/>
                <a:ea typeface="Handjet"/>
                <a:cs typeface="Biome"/>
                <a:sym typeface="Handjet"/>
              </a:rPr>
              <a:t> usu. </a:t>
            </a:r>
            <a:endParaRPr lang="en-US" sz="2800">
              <a:latin typeface="Biome"/>
              <a:ea typeface="Calibri"/>
              <a:cs typeface="Biome"/>
            </a:endParaRPr>
          </a:p>
          <a:p>
            <a:pPr marL="457200" indent="-457200">
              <a:lnSpc>
                <a:spcPct val="150000"/>
              </a:lnSpc>
              <a:buFont typeface="Arial"/>
              <a:buChar char="•"/>
            </a:pPr>
            <a:r>
              <a:rPr lang="en-US" sz="2800" err="1">
                <a:latin typeface="Biome"/>
                <a:ea typeface="Handjet"/>
                <a:cs typeface="Biome"/>
                <a:sym typeface="Handjet"/>
              </a:rPr>
              <a:t>Ea</a:t>
            </a:r>
            <a:r>
              <a:rPr lang="en-US" sz="2800">
                <a:latin typeface="Biome"/>
                <a:ea typeface="Handjet"/>
                <a:cs typeface="Biome"/>
                <a:sym typeface="Handjet"/>
              </a:rPr>
              <a:t> ius </a:t>
            </a:r>
            <a:r>
              <a:rPr lang="en-US" sz="2800" err="1">
                <a:latin typeface="Biome"/>
                <a:ea typeface="Handjet"/>
                <a:cs typeface="Biome"/>
                <a:sym typeface="Handjet"/>
              </a:rPr>
              <a:t>inani</a:t>
            </a:r>
            <a:r>
              <a:rPr lang="en-US" sz="2800">
                <a:latin typeface="Biome"/>
                <a:ea typeface="Handjet"/>
                <a:cs typeface="Biome"/>
                <a:sym typeface="Handjet"/>
              </a:rPr>
              <a:t> </a:t>
            </a:r>
            <a:r>
              <a:rPr lang="en-US" sz="2800" err="1">
                <a:latin typeface="Biome"/>
                <a:ea typeface="Handjet"/>
                <a:cs typeface="Biome"/>
                <a:sym typeface="Handjet"/>
              </a:rPr>
              <a:t>iuvaret</a:t>
            </a:r>
            <a:r>
              <a:rPr lang="en-US" sz="2800">
                <a:latin typeface="Biome"/>
                <a:ea typeface="Handjet"/>
                <a:cs typeface="Biome"/>
                <a:sym typeface="Handjet"/>
              </a:rPr>
              <a:t> </a:t>
            </a:r>
            <a:r>
              <a:rPr lang="en-US" sz="2800" err="1">
                <a:latin typeface="Biome"/>
                <a:ea typeface="Handjet"/>
                <a:cs typeface="Biome"/>
                <a:sym typeface="Handjet"/>
              </a:rPr>
              <a:t>numquam</a:t>
            </a:r>
            <a:r>
              <a:rPr lang="en-US" sz="2800">
                <a:latin typeface="Biome"/>
                <a:ea typeface="Handjet"/>
                <a:cs typeface="Biome"/>
                <a:sym typeface="Handjet"/>
              </a:rPr>
              <a:t>. </a:t>
            </a:r>
            <a:endParaRPr lang="en-US" sz="2800">
              <a:latin typeface="Biome"/>
              <a:ea typeface="Calibri"/>
              <a:cs typeface="Biome"/>
            </a:endParaRPr>
          </a:p>
          <a:p>
            <a:pPr marL="457200" indent="-457200">
              <a:lnSpc>
                <a:spcPct val="150000"/>
              </a:lnSpc>
              <a:buFont typeface="Arial"/>
              <a:buChar char="•"/>
            </a:pPr>
            <a:r>
              <a:rPr lang="en-US" sz="2800">
                <a:latin typeface="Biome"/>
                <a:ea typeface="Handjet"/>
                <a:cs typeface="Biome"/>
                <a:sym typeface="Handjet"/>
              </a:rPr>
              <a:t>Amet </a:t>
            </a:r>
            <a:r>
              <a:rPr lang="en-US" sz="2800" err="1">
                <a:latin typeface="Biome"/>
                <a:ea typeface="Handjet"/>
                <a:cs typeface="Biome"/>
                <a:sym typeface="Handjet"/>
              </a:rPr>
              <a:t>iisque</a:t>
            </a:r>
            <a:r>
              <a:rPr lang="en-US" sz="2800">
                <a:latin typeface="Biome"/>
                <a:ea typeface="Handjet"/>
                <a:cs typeface="Biome"/>
                <a:sym typeface="Handjet"/>
              </a:rPr>
              <a:t> </a:t>
            </a:r>
            <a:r>
              <a:rPr lang="en-US" sz="2800" err="1">
                <a:latin typeface="Biome"/>
                <a:ea typeface="Handjet"/>
                <a:cs typeface="Biome"/>
                <a:sym typeface="Handjet"/>
              </a:rPr>
              <a:t>te</a:t>
            </a:r>
            <a:r>
              <a:rPr lang="en-US" sz="2800">
                <a:latin typeface="Biome"/>
                <a:ea typeface="Handjet"/>
                <a:cs typeface="Biome"/>
                <a:sym typeface="Handjet"/>
              </a:rPr>
              <a:t> </a:t>
            </a:r>
            <a:r>
              <a:rPr lang="en-US" sz="2800" err="1">
                <a:latin typeface="Biome"/>
                <a:ea typeface="Handjet"/>
                <a:cs typeface="Biome"/>
                <a:sym typeface="Handjet"/>
              </a:rPr>
              <a:t>eam</a:t>
            </a:r>
            <a:r>
              <a:rPr lang="en-US" sz="2800">
                <a:latin typeface="Biome"/>
                <a:ea typeface="Handjet"/>
                <a:cs typeface="Biome"/>
                <a:sym typeface="Handjet"/>
              </a:rPr>
              <a:t>, </a:t>
            </a:r>
            <a:r>
              <a:rPr lang="en-US" sz="2800" err="1">
                <a:latin typeface="Biome"/>
                <a:ea typeface="Handjet"/>
                <a:cs typeface="Biome"/>
                <a:sym typeface="Handjet"/>
              </a:rPr>
              <a:t>vero</a:t>
            </a:r>
            <a:r>
              <a:rPr lang="en-US" sz="2800">
                <a:latin typeface="Biome"/>
                <a:ea typeface="Handjet"/>
                <a:cs typeface="Biome"/>
                <a:sym typeface="Handjet"/>
              </a:rPr>
              <a:t> </a:t>
            </a:r>
            <a:r>
              <a:rPr lang="en-US" sz="2800" err="1">
                <a:latin typeface="Biome"/>
                <a:ea typeface="Handjet"/>
                <a:cs typeface="Biome"/>
                <a:sym typeface="Handjet"/>
              </a:rPr>
              <a:t>comprehensam</a:t>
            </a:r>
            <a:r>
              <a:rPr lang="en-US" sz="2800">
                <a:latin typeface="Biome"/>
                <a:ea typeface="Handjet"/>
                <a:cs typeface="Biome"/>
                <a:sym typeface="Handjet"/>
              </a:rPr>
              <a:t> vis et, sit </a:t>
            </a:r>
            <a:r>
              <a:rPr lang="en-US" sz="2800" err="1">
                <a:latin typeface="Biome"/>
                <a:ea typeface="Handjet"/>
                <a:cs typeface="Biome"/>
                <a:sym typeface="Handjet"/>
              </a:rPr>
              <a:t>elit</a:t>
            </a:r>
            <a:r>
              <a:rPr lang="en-US" sz="2800">
                <a:latin typeface="Biome"/>
                <a:ea typeface="Handjet"/>
                <a:cs typeface="Biome"/>
                <a:sym typeface="Handjet"/>
              </a:rPr>
              <a:t> </a:t>
            </a:r>
            <a:r>
              <a:rPr lang="en-US" sz="2800" err="1">
                <a:latin typeface="Biome"/>
                <a:ea typeface="Handjet"/>
                <a:cs typeface="Biome"/>
                <a:sym typeface="Handjet"/>
              </a:rPr>
              <a:t>laoreet</a:t>
            </a:r>
            <a:r>
              <a:rPr lang="en-US" sz="2800">
                <a:latin typeface="Biome"/>
                <a:ea typeface="Handjet"/>
                <a:cs typeface="Biome"/>
                <a:sym typeface="Handjet"/>
              </a:rPr>
              <a:t> </a:t>
            </a:r>
            <a:r>
              <a:rPr lang="en-US" sz="2800" err="1">
                <a:latin typeface="Biome"/>
                <a:ea typeface="Handjet"/>
                <a:cs typeface="Biome"/>
                <a:sym typeface="Handjet"/>
              </a:rPr>
              <a:t>dissentias</a:t>
            </a:r>
            <a:r>
              <a:rPr lang="en-US" sz="2800">
                <a:latin typeface="Biome"/>
                <a:ea typeface="Handjet"/>
                <a:cs typeface="Biome"/>
                <a:sym typeface="Handjet"/>
              </a:rPr>
              <a:t> at. </a:t>
            </a:r>
            <a:endParaRPr lang="en-US" sz="2800">
              <a:latin typeface="Biome"/>
              <a:ea typeface="Calibri"/>
              <a:cs typeface="Biome"/>
            </a:endParaRPr>
          </a:p>
          <a:p>
            <a:pPr algn="ctr">
              <a:lnSpc>
                <a:spcPts val="4183"/>
              </a:lnSpc>
            </a:pPr>
            <a:endParaRPr lang="en-US" sz="2988">
              <a:solidFill>
                <a:srgbClr val="F4F6FC"/>
              </a:solidFill>
              <a:latin typeface="Handjet"/>
              <a:cs typeface="Handjet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17259300" y="9210675"/>
            <a:ext cx="152400" cy="200025"/>
          </a:xfrm>
          <a:prstGeom prst="rect">
            <a:avLst/>
          </a:prstGeom>
        </p:spPr>
        <p:txBody>
          <a:bodyPr wrap="none" lIns="0" tIns="0" rIns="0" bIns="0" rtlCol="0" anchor="t">
            <a:spAutoFit/>
          </a:bodyPr>
          <a:lstStyle/>
          <a:p>
            <a:pPr algn="ctr">
              <a:lnSpc>
                <a:spcPts val="2800"/>
              </a:lnSpc>
              <a:spcBef>
                <a:spcPct val="0"/>
              </a:spcBef>
            </a:pPr>
            <a:r>
              <a:rPr lang="en-US" sz="20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4</a:t>
            </a:r>
          </a:p>
        </p:txBody>
      </p:sp>
      <p:sp>
        <p:nvSpPr>
          <p:cNvPr id="5" name="TextBox 5"/>
          <p:cNvSpPr txBox="1">
            <a:spLocks noGrp="1"/>
          </p:cNvSpPr>
          <p:nvPr>
            <p:ph type="title" idx="4294967295"/>
          </p:nvPr>
        </p:nvSpPr>
        <p:spPr>
          <a:xfrm>
            <a:off x="478389" y="666076"/>
            <a:ext cx="8665611" cy="1141018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ts val="9520"/>
              </a:lnSpc>
              <a:spcBef>
                <a:spcPts val="0"/>
              </a:spcBef>
              <a:defRPr/>
            </a:pPr>
            <a:r>
              <a:rPr lang="en-US" sz="6800" b="1">
                <a:solidFill>
                  <a:srgbClr val="000000"/>
                </a:solidFill>
                <a:latin typeface="Biome"/>
                <a:ea typeface="Press Start 2P"/>
                <a:cs typeface="Biome"/>
                <a:sym typeface="Press Start 2P"/>
              </a:rPr>
              <a:t>Slide Title </a:t>
            </a:r>
            <a:r>
              <a:rPr kumimoji="0" lang="en-US" sz="6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ome"/>
                <a:ea typeface="Press Start 2P"/>
                <a:cs typeface="Biome"/>
                <a:sym typeface="Press Start 2P"/>
              </a:rPr>
              <a:t>#2</a:t>
            </a:r>
            <a:endParaRPr lang="en-US" sz="68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iome"/>
              <a:ea typeface="Press Start 2P"/>
              <a:cs typeface="Biom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1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-1828068">
            <a:off x="14519044" y="582706"/>
            <a:ext cx="2227371" cy="3133131"/>
          </a:xfrm>
          <a:custGeom>
            <a:avLst/>
            <a:gdLst/>
            <a:ahLst/>
            <a:cxnLst/>
            <a:rect l="l" t="t" r="r" b="b"/>
            <a:pathLst>
              <a:path w="2227371" h="3133131">
                <a:moveTo>
                  <a:pt x="0" y="0"/>
                </a:moveTo>
                <a:lnTo>
                  <a:pt x="2227371" y="0"/>
                </a:lnTo>
                <a:lnTo>
                  <a:pt x="2227371" y="3133131"/>
                </a:lnTo>
                <a:lnTo>
                  <a:pt x="0" y="3133131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" name="Freeform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991073" y="248437"/>
            <a:ext cx="10305854" cy="2735736"/>
          </a:xfrm>
          <a:custGeom>
            <a:avLst/>
            <a:gdLst/>
            <a:ahLst/>
            <a:cxnLst/>
            <a:rect l="l" t="t" r="r" b="b"/>
            <a:pathLst>
              <a:path w="10305854" h="2735736">
                <a:moveTo>
                  <a:pt x="0" y="0"/>
                </a:moveTo>
                <a:lnTo>
                  <a:pt x="10305854" y="0"/>
                </a:lnTo>
                <a:lnTo>
                  <a:pt x="10305854" y="2735736"/>
                </a:lnTo>
                <a:lnTo>
                  <a:pt x="0" y="2735736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Freeform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361839" y="3399831"/>
            <a:ext cx="8047629" cy="6160094"/>
          </a:xfrm>
          <a:custGeom>
            <a:avLst/>
            <a:gdLst/>
            <a:ahLst/>
            <a:cxnLst/>
            <a:rect l="l" t="t" r="r" b="b"/>
            <a:pathLst>
              <a:path w="8047629" h="6160094">
                <a:moveTo>
                  <a:pt x="0" y="0"/>
                </a:moveTo>
                <a:lnTo>
                  <a:pt x="8047629" y="0"/>
                </a:lnTo>
                <a:lnTo>
                  <a:pt x="8047629" y="6160094"/>
                </a:lnTo>
                <a:lnTo>
                  <a:pt x="0" y="6160094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" name="Freeform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96511" y="3399831"/>
            <a:ext cx="8047629" cy="6160094"/>
          </a:xfrm>
          <a:custGeom>
            <a:avLst/>
            <a:gdLst/>
            <a:ahLst/>
            <a:cxnLst/>
            <a:rect l="l" t="t" r="r" b="b"/>
            <a:pathLst>
              <a:path w="8047629" h="6160094">
                <a:moveTo>
                  <a:pt x="0" y="0"/>
                </a:moveTo>
                <a:lnTo>
                  <a:pt x="8047628" y="0"/>
                </a:lnTo>
                <a:lnTo>
                  <a:pt x="8047628" y="6160094"/>
                </a:lnTo>
                <a:lnTo>
                  <a:pt x="0" y="6160094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5" name="TextBox 6">
            <a:extLst>
              <a:ext uri="{FF2B5EF4-FFF2-40B4-BE49-F238E27FC236}">
                <a16:creationId xmlns:a16="http://schemas.microsoft.com/office/drawing/2014/main" id="{256564C0-081B-586E-0464-4B1E1EF84157}"/>
              </a:ext>
            </a:extLst>
          </p:cNvPr>
          <p:cNvSpPr txBox="1"/>
          <p:nvPr/>
        </p:nvSpPr>
        <p:spPr>
          <a:xfrm>
            <a:off x="10053378" y="5007945"/>
            <a:ext cx="6667970" cy="439442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57200" indent="-457200">
              <a:lnSpc>
                <a:spcPct val="150000"/>
              </a:lnSpc>
              <a:buFont typeface="Arial"/>
              <a:buChar char="•"/>
            </a:pPr>
            <a:r>
              <a:rPr lang="en-US" sz="2800">
                <a:latin typeface="Biome"/>
                <a:ea typeface="Handjet"/>
                <a:cs typeface="Biome"/>
                <a:sym typeface="Handjet"/>
              </a:rPr>
              <a:t>Lorem ipsum dolor sit </a:t>
            </a:r>
            <a:r>
              <a:rPr lang="en-US" sz="2800" err="1">
                <a:latin typeface="Biome"/>
                <a:ea typeface="Handjet"/>
                <a:cs typeface="Biome"/>
                <a:sym typeface="Handjet"/>
              </a:rPr>
              <a:t>amet</a:t>
            </a:r>
            <a:r>
              <a:rPr lang="en-US" sz="2800">
                <a:latin typeface="Biome"/>
                <a:ea typeface="Handjet"/>
                <a:cs typeface="Biome"/>
                <a:sym typeface="Handjet"/>
              </a:rPr>
              <a:t>, alia </a:t>
            </a:r>
            <a:r>
              <a:rPr lang="en-US" sz="2800" err="1">
                <a:latin typeface="Biome"/>
                <a:ea typeface="Handjet"/>
                <a:cs typeface="Biome"/>
                <a:sym typeface="Handjet"/>
              </a:rPr>
              <a:t>delicatissimi</a:t>
            </a:r>
            <a:r>
              <a:rPr lang="en-US" sz="2800">
                <a:latin typeface="Biome"/>
                <a:ea typeface="Handjet"/>
                <a:cs typeface="Biome"/>
                <a:sym typeface="Handjet"/>
              </a:rPr>
              <a:t> </a:t>
            </a:r>
            <a:r>
              <a:rPr lang="en-US" sz="2800" err="1">
                <a:latin typeface="Biome"/>
                <a:ea typeface="Handjet"/>
                <a:cs typeface="Biome"/>
                <a:sym typeface="Handjet"/>
              </a:rPr>
              <a:t>interpretaris</a:t>
            </a:r>
            <a:r>
              <a:rPr lang="en-US" sz="2800">
                <a:latin typeface="Biome"/>
                <a:ea typeface="Handjet"/>
                <a:cs typeface="Biome"/>
                <a:sym typeface="Handjet"/>
              </a:rPr>
              <a:t> </a:t>
            </a:r>
            <a:r>
              <a:rPr lang="en-US" sz="2800" err="1">
                <a:latin typeface="Biome"/>
                <a:ea typeface="Handjet"/>
                <a:cs typeface="Biome"/>
                <a:sym typeface="Handjet"/>
              </a:rPr>
              <a:t>ea</a:t>
            </a:r>
            <a:r>
              <a:rPr lang="en-US" sz="2800">
                <a:latin typeface="Biome"/>
                <a:ea typeface="Handjet"/>
                <a:cs typeface="Biome"/>
                <a:sym typeface="Handjet"/>
              </a:rPr>
              <a:t> usu. </a:t>
            </a:r>
            <a:endParaRPr lang="en-US" sz="2800">
              <a:latin typeface="Biome"/>
              <a:ea typeface="Calibri"/>
              <a:cs typeface="Biome"/>
            </a:endParaRPr>
          </a:p>
          <a:p>
            <a:pPr marL="457200" indent="-457200">
              <a:lnSpc>
                <a:spcPct val="150000"/>
              </a:lnSpc>
              <a:buFont typeface="Arial"/>
              <a:buChar char="•"/>
            </a:pPr>
            <a:r>
              <a:rPr lang="en-US" sz="2800" err="1">
                <a:latin typeface="Biome"/>
                <a:ea typeface="Handjet"/>
                <a:cs typeface="Biome"/>
                <a:sym typeface="Handjet"/>
              </a:rPr>
              <a:t>Ea</a:t>
            </a:r>
            <a:r>
              <a:rPr lang="en-US" sz="2800">
                <a:latin typeface="Biome"/>
                <a:ea typeface="Handjet"/>
                <a:cs typeface="Biome"/>
                <a:sym typeface="Handjet"/>
              </a:rPr>
              <a:t> ius </a:t>
            </a:r>
            <a:r>
              <a:rPr lang="en-US" sz="2800" err="1">
                <a:latin typeface="Biome"/>
                <a:ea typeface="Handjet"/>
                <a:cs typeface="Biome"/>
                <a:sym typeface="Handjet"/>
              </a:rPr>
              <a:t>inani</a:t>
            </a:r>
            <a:r>
              <a:rPr lang="en-US" sz="2800">
                <a:latin typeface="Biome"/>
                <a:ea typeface="Handjet"/>
                <a:cs typeface="Biome"/>
                <a:sym typeface="Handjet"/>
              </a:rPr>
              <a:t> </a:t>
            </a:r>
            <a:r>
              <a:rPr lang="en-US" sz="2800" err="1">
                <a:latin typeface="Biome"/>
                <a:ea typeface="Handjet"/>
                <a:cs typeface="Biome"/>
                <a:sym typeface="Handjet"/>
              </a:rPr>
              <a:t>iuvaret</a:t>
            </a:r>
            <a:r>
              <a:rPr lang="en-US" sz="2800">
                <a:latin typeface="Biome"/>
                <a:ea typeface="Handjet"/>
                <a:cs typeface="Biome"/>
                <a:sym typeface="Handjet"/>
              </a:rPr>
              <a:t> </a:t>
            </a:r>
            <a:r>
              <a:rPr lang="en-US" sz="2800" err="1">
                <a:latin typeface="Biome"/>
                <a:ea typeface="Handjet"/>
                <a:cs typeface="Biome"/>
                <a:sym typeface="Handjet"/>
              </a:rPr>
              <a:t>numquam</a:t>
            </a:r>
            <a:r>
              <a:rPr lang="en-US" sz="2800">
                <a:latin typeface="Biome"/>
                <a:ea typeface="Handjet"/>
                <a:cs typeface="Biome"/>
                <a:sym typeface="Handjet"/>
              </a:rPr>
              <a:t>. </a:t>
            </a:r>
            <a:endParaRPr lang="en-US" sz="2800">
              <a:latin typeface="Biome"/>
              <a:ea typeface="Calibri"/>
              <a:cs typeface="Biome"/>
            </a:endParaRPr>
          </a:p>
          <a:p>
            <a:pPr marL="457200" indent="-457200">
              <a:lnSpc>
                <a:spcPct val="150000"/>
              </a:lnSpc>
              <a:buFont typeface="Arial"/>
              <a:buChar char="•"/>
            </a:pPr>
            <a:r>
              <a:rPr lang="en-US" sz="2800">
                <a:latin typeface="Biome"/>
                <a:ea typeface="Handjet"/>
                <a:cs typeface="Biome"/>
                <a:sym typeface="Handjet"/>
              </a:rPr>
              <a:t>Amet </a:t>
            </a:r>
            <a:r>
              <a:rPr lang="en-US" sz="2800" err="1">
                <a:latin typeface="Biome"/>
                <a:ea typeface="Handjet"/>
                <a:cs typeface="Biome"/>
                <a:sym typeface="Handjet"/>
              </a:rPr>
              <a:t>iisque</a:t>
            </a:r>
            <a:r>
              <a:rPr lang="en-US" sz="2800">
                <a:latin typeface="Biome"/>
                <a:ea typeface="Handjet"/>
                <a:cs typeface="Biome"/>
                <a:sym typeface="Handjet"/>
              </a:rPr>
              <a:t> </a:t>
            </a:r>
            <a:r>
              <a:rPr lang="en-US" sz="2800" err="1">
                <a:latin typeface="Biome"/>
                <a:ea typeface="Handjet"/>
                <a:cs typeface="Biome"/>
                <a:sym typeface="Handjet"/>
              </a:rPr>
              <a:t>te</a:t>
            </a:r>
            <a:r>
              <a:rPr lang="en-US" sz="2800">
                <a:latin typeface="Biome"/>
                <a:ea typeface="Handjet"/>
                <a:cs typeface="Biome"/>
                <a:sym typeface="Handjet"/>
              </a:rPr>
              <a:t> </a:t>
            </a:r>
            <a:r>
              <a:rPr lang="en-US" sz="2800" err="1">
                <a:latin typeface="Biome"/>
                <a:ea typeface="Handjet"/>
                <a:cs typeface="Biome"/>
                <a:sym typeface="Handjet"/>
              </a:rPr>
              <a:t>eam</a:t>
            </a:r>
            <a:r>
              <a:rPr lang="en-US" sz="2800">
                <a:latin typeface="Biome"/>
                <a:ea typeface="Handjet"/>
                <a:cs typeface="Biome"/>
                <a:sym typeface="Handjet"/>
              </a:rPr>
              <a:t>, </a:t>
            </a:r>
            <a:r>
              <a:rPr lang="en-US" sz="2800" err="1">
                <a:latin typeface="Biome"/>
                <a:ea typeface="Handjet"/>
                <a:cs typeface="Biome"/>
                <a:sym typeface="Handjet"/>
              </a:rPr>
              <a:t>vero</a:t>
            </a:r>
            <a:r>
              <a:rPr lang="en-US" sz="2800">
                <a:latin typeface="Biome"/>
                <a:ea typeface="Handjet"/>
                <a:cs typeface="Biome"/>
                <a:sym typeface="Handjet"/>
              </a:rPr>
              <a:t> </a:t>
            </a:r>
            <a:r>
              <a:rPr lang="en-US" sz="2800" err="1">
                <a:latin typeface="Biome"/>
                <a:ea typeface="Handjet"/>
                <a:cs typeface="Biome"/>
                <a:sym typeface="Handjet"/>
              </a:rPr>
              <a:t>comprehensam</a:t>
            </a:r>
            <a:r>
              <a:rPr lang="en-US" sz="2800">
                <a:latin typeface="Biome"/>
                <a:ea typeface="Handjet"/>
                <a:cs typeface="Biome"/>
                <a:sym typeface="Handjet"/>
              </a:rPr>
              <a:t> vis et, sit </a:t>
            </a:r>
            <a:r>
              <a:rPr lang="en-US" sz="2800" err="1">
                <a:latin typeface="Biome"/>
                <a:ea typeface="Handjet"/>
                <a:cs typeface="Biome"/>
                <a:sym typeface="Handjet"/>
              </a:rPr>
              <a:t>elit</a:t>
            </a:r>
            <a:r>
              <a:rPr lang="en-US" sz="2800">
                <a:latin typeface="Biome"/>
                <a:ea typeface="Handjet"/>
                <a:cs typeface="Biome"/>
                <a:sym typeface="Handjet"/>
              </a:rPr>
              <a:t> </a:t>
            </a:r>
            <a:r>
              <a:rPr lang="en-US" sz="2800" err="1">
                <a:latin typeface="Biome"/>
                <a:ea typeface="Handjet"/>
                <a:cs typeface="Biome"/>
                <a:sym typeface="Handjet"/>
              </a:rPr>
              <a:t>laoreet</a:t>
            </a:r>
            <a:r>
              <a:rPr lang="en-US" sz="2800">
                <a:latin typeface="Biome"/>
                <a:ea typeface="Handjet"/>
                <a:cs typeface="Biome"/>
                <a:sym typeface="Handjet"/>
              </a:rPr>
              <a:t> </a:t>
            </a:r>
            <a:r>
              <a:rPr lang="en-US" sz="2800" err="1">
                <a:latin typeface="Biome"/>
                <a:ea typeface="Handjet"/>
                <a:cs typeface="Biome"/>
                <a:sym typeface="Handjet"/>
              </a:rPr>
              <a:t>dissentias</a:t>
            </a:r>
            <a:r>
              <a:rPr lang="en-US" sz="2800">
                <a:latin typeface="Biome"/>
                <a:ea typeface="Handjet"/>
                <a:cs typeface="Biome"/>
                <a:sym typeface="Handjet"/>
              </a:rPr>
              <a:t> at. </a:t>
            </a:r>
            <a:endParaRPr lang="en-US" sz="2800">
              <a:latin typeface="Biome"/>
              <a:ea typeface="Calibri"/>
              <a:cs typeface="Biome"/>
            </a:endParaRPr>
          </a:p>
          <a:p>
            <a:pPr algn="ctr">
              <a:lnSpc>
                <a:spcPts val="4183"/>
              </a:lnSpc>
            </a:pPr>
            <a:endParaRPr lang="en-US" sz="2988">
              <a:solidFill>
                <a:srgbClr val="F4F6FC"/>
              </a:solidFill>
              <a:latin typeface="Handjet"/>
              <a:cs typeface="Handjet"/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10129655" y="4017674"/>
            <a:ext cx="3557076" cy="6134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5040"/>
              </a:lnSpc>
            </a:pPr>
            <a:r>
              <a:rPr lang="en-US" sz="4000" b="1">
                <a:latin typeface="Biome"/>
                <a:ea typeface="Press Start 2P"/>
                <a:cs typeface="Biome"/>
                <a:sym typeface="Press Start 2P"/>
              </a:rPr>
              <a:t>Team 2</a:t>
            </a:r>
            <a:endParaRPr lang="en-US" sz="4000" b="1">
              <a:latin typeface="Biome"/>
              <a:ea typeface="Press Start 2P"/>
              <a:cs typeface="Biome"/>
            </a:endParaRPr>
          </a:p>
        </p:txBody>
      </p:sp>
      <p:sp>
        <p:nvSpPr>
          <p:cNvPr id="13" name="TextBox 6">
            <a:extLst>
              <a:ext uri="{FF2B5EF4-FFF2-40B4-BE49-F238E27FC236}">
                <a16:creationId xmlns:a16="http://schemas.microsoft.com/office/drawing/2014/main" id="{59046B67-6EED-7815-9FB7-B085A67926D9}"/>
              </a:ext>
            </a:extLst>
          </p:cNvPr>
          <p:cNvSpPr txBox="1"/>
          <p:nvPr/>
        </p:nvSpPr>
        <p:spPr>
          <a:xfrm>
            <a:off x="1081611" y="5007945"/>
            <a:ext cx="6667970" cy="439442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57200" indent="-457200">
              <a:lnSpc>
                <a:spcPct val="150000"/>
              </a:lnSpc>
              <a:buFont typeface="Arial"/>
              <a:buChar char="•"/>
            </a:pPr>
            <a:r>
              <a:rPr lang="en-US" sz="2800">
                <a:latin typeface="Biome"/>
                <a:ea typeface="Handjet"/>
                <a:cs typeface="Biome"/>
                <a:sym typeface="Handjet"/>
              </a:rPr>
              <a:t>Lorem ipsum dolor sit </a:t>
            </a:r>
            <a:r>
              <a:rPr lang="en-US" sz="2800" err="1">
                <a:latin typeface="Biome"/>
                <a:ea typeface="Handjet"/>
                <a:cs typeface="Biome"/>
                <a:sym typeface="Handjet"/>
              </a:rPr>
              <a:t>amet</a:t>
            </a:r>
            <a:r>
              <a:rPr lang="en-US" sz="2800">
                <a:latin typeface="Biome"/>
                <a:ea typeface="Handjet"/>
                <a:cs typeface="Biome"/>
                <a:sym typeface="Handjet"/>
              </a:rPr>
              <a:t>, alia </a:t>
            </a:r>
            <a:r>
              <a:rPr lang="en-US" sz="2800" err="1">
                <a:latin typeface="Biome"/>
                <a:ea typeface="Handjet"/>
                <a:cs typeface="Biome"/>
                <a:sym typeface="Handjet"/>
              </a:rPr>
              <a:t>delicatissimi</a:t>
            </a:r>
            <a:r>
              <a:rPr lang="en-US" sz="2800">
                <a:latin typeface="Biome"/>
                <a:ea typeface="Handjet"/>
                <a:cs typeface="Biome"/>
                <a:sym typeface="Handjet"/>
              </a:rPr>
              <a:t> </a:t>
            </a:r>
            <a:r>
              <a:rPr lang="en-US" sz="2800" err="1">
                <a:latin typeface="Biome"/>
                <a:ea typeface="Handjet"/>
                <a:cs typeface="Biome"/>
                <a:sym typeface="Handjet"/>
              </a:rPr>
              <a:t>interpretaris</a:t>
            </a:r>
            <a:r>
              <a:rPr lang="en-US" sz="2800">
                <a:latin typeface="Biome"/>
                <a:ea typeface="Handjet"/>
                <a:cs typeface="Biome"/>
                <a:sym typeface="Handjet"/>
              </a:rPr>
              <a:t> </a:t>
            </a:r>
            <a:r>
              <a:rPr lang="en-US" sz="2800" err="1">
                <a:latin typeface="Biome"/>
                <a:ea typeface="Handjet"/>
                <a:cs typeface="Biome"/>
                <a:sym typeface="Handjet"/>
              </a:rPr>
              <a:t>ea</a:t>
            </a:r>
            <a:r>
              <a:rPr lang="en-US" sz="2800">
                <a:latin typeface="Biome"/>
                <a:ea typeface="Handjet"/>
                <a:cs typeface="Biome"/>
                <a:sym typeface="Handjet"/>
              </a:rPr>
              <a:t> usu. </a:t>
            </a:r>
            <a:endParaRPr lang="en-US" sz="2800">
              <a:latin typeface="Biome"/>
              <a:ea typeface="Calibri"/>
              <a:cs typeface="Biome"/>
            </a:endParaRPr>
          </a:p>
          <a:p>
            <a:pPr marL="457200" indent="-457200">
              <a:lnSpc>
                <a:spcPct val="150000"/>
              </a:lnSpc>
              <a:buFont typeface="Arial"/>
              <a:buChar char="•"/>
            </a:pPr>
            <a:r>
              <a:rPr lang="en-US" sz="2800" err="1">
                <a:latin typeface="Biome"/>
                <a:ea typeface="Handjet"/>
                <a:cs typeface="Biome"/>
                <a:sym typeface="Handjet"/>
              </a:rPr>
              <a:t>Ea</a:t>
            </a:r>
            <a:r>
              <a:rPr lang="en-US" sz="2800">
                <a:latin typeface="Biome"/>
                <a:ea typeface="Handjet"/>
                <a:cs typeface="Biome"/>
                <a:sym typeface="Handjet"/>
              </a:rPr>
              <a:t> ius </a:t>
            </a:r>
            <a:r>
              <a:rPr lang="en-US" sz="2800" err="1">
                <a:latin typeface="Biome"/>
                <a:ea typeface="Handjet"/>
                <a:cs typeface="Biome"/>
                <a:sym typeface="Handjet"/>
              </a:rPr>
              <a:t>inani</a:t>
            </a:r>
            <a:r>
              <a:rPr lang="en-US" sz="2800">
                <a:latin typeface="Biome"/>
                <a:ea typeface="Handjet"/>
                <a:cs typeface="Biome"/>
                <a:sym typeface="Handjet"/>
              </a:rPr>
              <a:t> </a:t>
            </a:r>
            <a:r>
              <a:rPr lang="en-US" sz="2800" err="1">
                <a:latin typeface="Biome"/>
                <a:ea typeface="Handjet"/>
                <a:cs typeface="Biome"/>
                <a:sym typeface="Handjet"/>
              </a:rPr>
              <a:t>iuvaret</a:t>
            </a:r>
            <a:r>
              <a:rPr lang="en-US" sz="2800">
                <a:latin typeface="Biome"/>
                <a:ea typeface="Handjet"/>
                <a:cs typeface="Biome"/>
                <a:sym typeface="Handjet"/>
              </a:rPr>
              <a:t> </a:t>
            </a:r>
            <a:r>
              <a:rPr lang="en-US" sz="2800" err="1">
                <a:latin typeface="Biome"/>
                <a:ea typeface="Handjet"/>
                <a:cs typeface="Biome"/>
                <a:sym typeface="Handjet"/>
              </a:rPr>
              <a:t>numquam</a:t>
            </a:r>
            <a:r>
              <a:rPr lang="en-US" sz="2800">
                <a:latin typeface="Biome"/>
                <a:ea typeface="Handjet"/>
                <a:cs typeface="Biome"/>
                <a:sym typeface="Handjet"/>
              </a:rPr>
              <a:t>. </a:t>
            </a:r>
            <a:endParaRPr lang="en-US" sz="2800">
              <a:latin typeface="Biome"/>
              <a:ea typeface="Calibri"/>
              <a:cs typeface="Biome"/>
            </a:endParaRPr>
          </a:p>
          <a:p>
            <a:pPr marL="457200" indent="-457200">
              <a:lnSpc>
                <a:spcPct val="150000"/>
              </a:lnSpc>
              <a:buFont typeface="Arial"/>
              <a:buChar char="•"/>
            </a:pPr>
            <a:r>
              <a:rPr lang="en-US" sz="2800">
                <a:latin typeface="Biome"/>
                <a:ea typeface="Handjet"/>
                <a:cs typeface="Biome"/>
                <a:sym typeface="Handjet"/>
              </a:rPr>
              <a:t>Amet </a:t>
            </a:r>
            <a:r>
              <a:rPr lang="en-US" sz="2800" err="1">
                <a:latin typeface="Biome"/>
                <a:ea typeface="Handjet"/>
                <a:cs typeface="Biome"/>
                <a:sym typeface="Handjet"/>
              </a:rPr>
              <a:t>iisque</a:t>
            </a:r>
            <a:r>
              <a:rPr lang="en-US" sz="2800">
                <a:latin typeface="Biome"/>
                <a:ea typeface="Handjet"/>
                <a:cs typeface="Biome"/>
                <a:sym typeface="Handjet"/>
              </a:rPr>
              <a:t> </a:t>
            </a:r>
            <a:r>
              <a:rPr lang="en-US" sz="2800" err="1">
                <a:latin typeface="Biome"/>
                <a:ea typeface="Handjet"/>
                <a:cs typeface="Biome"/>
                <a:sym typeface="Handjet"/>
              </a:rPr>
              <a:t>te</a:t>
            </a:r>
            <a:r>
              <a:rPr lang="en-US" sz="2800">
                <a:latin typeface="Biome"/>
                <a:ea typeface="Handjet"/>
                <a:cs typeface="Biome"/>
                <a:sym typeface="Handjet"/>
              </a:rPr>
              <a:t> </a:t>
            </a:r>
            <a:r>
              <a:rPr lang="en-US" sz="2800" err="1">
                <a:latin typeface="Biome"/>
                <a:ea typeface="Handjet"/>
                <a:cs typeface="Biome"/>
                <a:sym typeface="Handjet"/>
              </a:rPr>
              <a:t>eam</a:t>
            </a:r>
            <a:r>
              <a:rPr lang="en-US" sz="2800">
                <a:latin typeface="Biome"/>
                <a:ea typeface="Handjet"/>
                <a:cs typeface="Biome"/>
                <a:sym typeface="Handjet"/>
              </a:rPr>
              <a:t>, </a:t>
            </a:r>
            <a:r>
              <a:rPr lang="en-US" sz="2800" err="1">
                <a:latin typeface="Biome"/>
                <a:ea typeface="Handjet"/>
                <a:cs typeface="Biome"/>
                <a:sym typeface="Handjet"/>
              </a:rPr>
              <a:t>vero</a:t>
            </a:r>
            <a:r>
              <a:rPr lang="en-US" sz="2800">
                <a:latin typeface="Biome"/>
                <a:ea typeface="Handjet"/>
                <a:cs typeface="Biome"/>
                <a:sym typeface="Handjet"/>
              </a:rPr>
              <a:t> </a:t>
            </a:r>
            <a:r>
              <a:rPr lang="en-US" sz="2800" err="1">
                <a:latin typeface="Biome"/>
                <a:ea typeface="Handjet"/>
                <a:cs typeface="Biome"/>
                <a:sym typeface="Handjet"/>
              </a:rPr>
              <a:t>comprehensam</a:t>
            </a:r>
            <a:r>
              <a:rPr lang="en-US" sz="2800">
                <a:latin typeface="Biome"/>
                <a:ea typeface="Handjet"/>
                <a:cs typeface="Biome"/>
                <a:sym typeface="Handjet"/>
              </a:rPr>
              <a:t> vis et, sit </a:t>
            </a:r>
            <a:r>
              <a:rPr lang="en-US" sz="2800" err="1">
                <a:latin typeface="Biome"/>
                <a:ea typeface="Handjet"/>
                <a:cs typeface="Biome"/>
                <a:sym typeface="Handjet"/>
              </a:rPr>
              <a:t>elit</a:t>
            </a:r>
            <a:r>
              <a:rPr lang="en-US" sz="2800">
                <a:latin typeface="Biome"/>
                <a:ea typeface="Handjet"/>
                <a:cs typeface="Biome"/>
                <a:sym typeface="Handjet"/>
              </a:rPr>
              <a:t> </a:t>
            </a:r>
            <a:r>
              <a:rPr lang="en-US" sz="2800" err="1">
                <a:latin typeface="Biome"/>
                <a:ea typeface="Handjet"/>
                <a:cs typeface="Biome"/>
                <a:sym typeface="Handjet"/>
              </a:rPr>
              <a:t>laoreet</a:t>
            </a:r>
            <a:r>
              <a:rPr lang="en-US" sz="2800">
                <a:latin typeface="Biome"/>
                <a:ea typeface="Handjet"/>
                <a:cs typeface="Biome"/>
                <a:sym typeface="Handjet"/>
              </a:rPr>
              <a:t> </a:t>
            </a:r>
            <a:r>
              <a:rPr lang="en-US" sz="2800" err="1">
                <a:latin typeface="Biome"/>
                <a:ea typeface="Handjet"/>
                <a:cs typeface="Biome"/>
                <a:sym typeface="Handjet"/>
              </a:rPr>
              <a:t>dissentias</a:t>
            </a:r>
            <a:r>
              <a:rPr lang="en-US" sz="2800">
                <a:latin typeface="Biome"/>
                <a:ea typeface="Handjet"/>
                <a:cs typeface="Biome"/>
                <a:sym typeface="Handjet"/>
              </a:rPr>
              <a:t> at. </a:t>
            </a:r>
            <a:endParaRPr lang="en-US" sz="2800">
              <a:latin typeface="Biome"/>
              <a:ea typeface="Calibri"/>
              <a:cs typeface="Biome"/>
            </a:endParaRPr>
          </a:p>
          <a:p>
            <a:pPr algn="ctr">
              <a:lnSpc>
                <a:spcPts val="4183"/>
              </a:lnSpc>
            </a:pPr>
            <a:endParaRPr lang="en-US" sz="2988">
              <a:solidFill>
                <a:srgbClr val="F4F6FC"/>
              </a:solidFill>
              <a:latin typeface="Handjet"/>
              <a:cs typeface="Handjet"/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1138303" y="4017674"/>
            <a:ext cx="3557076" cy="6134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5040"/>
              </a:lnSpc>
            </a:pPr>
            <a:r>
              <a:rPr lang="en-US" sz="4000" b="1">
                <a:latin typeface="Biome"/>
                <a:ea typeface="Press Start 2P"/>
                <a:cs typeface="Biome"/>
                <a:sym typeface="Press Start 2P"/>
              </a:rPr>
              <a:t>Team 1</a:t>
            </a:r>
            <a:endParaRPr lang="en-US" sz="4000" b="1">
              <a:latin typeface="Biome"/>
              <a:ea typeface="Press Start 2P"/>
              <a:cs typeface="Biome"/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17259300" y="9210675"/>
            <a:ext cx="152400" cy="200025"/>
          </a:xfrm>
          <a:prstGeom prst="rect">
            <a:avLst/>
          </a:prstGeom>
        </p:spPr>
        <p:txBody>
          <a:bodyPr wrap="none" lIns="0" tIns="0" rIns="0" bIns="0" rtlCol="0" anchor="t">
            <a:spAutoFit/>
          </a:bodyPr>
          <a:lstStyle/>
          <a:p>
            <a:pPr algn="ctr">
              <a:lnSpc>
                <a:spcPts val="2800"/>
              </a:lnSpc>
              <a:spcBef>
                <a:spcPct val="0"/>
              </a:spcBef>
            </a:pPr>
            <a:r>
              <a:rPr lang="en-US" sz="20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5</a:t>
            </a:r>
          </a:p>
        </p:txBody>
      </p:sp>
      <p:sp>
        <p:nvSpPr>
          <p:cNvPr id="6" name="TextBox 6"/>
          <p:cNvSpPr txBox="1">
            <a:spLocks noGrp="1"/>
          </p:cNvSpPr>
          <p:nvPr>
            <p:ph type="title" idx="4294967295"/>
          </p:nvPr>
        </p:nvSpPr>
        <p:spPr>
          <a:xfrm>
            <a:off x="6268356" y="1276269"/>
            <a:ext cx="7126572" cy="681469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504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Biome"/>
                <a:ea typeface="Press Start 2P"/>
                <a:cs typeface="Biome"/>
                <a:sym typeface="Press Start 2P"/>
              </a:rPr>
              <a:t>Comparison Slide</a:t>
            </a:r>
            <a:endParaRPr lang="en-US" sz="6000" b="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Biome"/>
              <a:ea typeface="Press Start 2P"/>
              <a:cs typeface="Biome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1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43978" y="1748867"/>
            <a:ext cx="6081022" cy="1534504"/>
          </a:xfrm>
          <a:custGeom>
            <a:avLst/>
            <a:gdLst/>
            <a:ahLst/>
            <a:cxnLst/>
            <a:rect l="l" t="t" r="r" b="b"/>
            <a:pathLst>
              <a:path w="5780667" h="1534504">
                <a:moveTo>
                  <a:pt x="0" y="0"/>
                </a:moveTo>
                <a:lnTo>
                  <a:pt x="5780666" y="0"/>
                </a:lnTo>
                <a:lnTo>
                  <a:pt x="5780666" y="1534504"/>
                </a:lnTo>
                <a:lnTo>
                  <a:pt x="0" y="1534504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Freeform 3" descr="Replace with the short and concise description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9966020" y="3561547"/>
            <a:ext cx="4723862" cy="3316380"/>
          </a:xfrm>
          <a:custGeom>
            <a:avLst/>
            <a:gdLst/>
            <a:ahLst/>
            <a:cxnLst/>
            <a:rect l="l" t="t" r="r" b="b"/>
            <a:pathLst>
              <a:path w="4723862" h="3316380">
                <a:moveTo>
                  <a:pt x="0" y="0"/>
                </a:moveTo>
                <a:lnTo>
                  <a:pt x="4723862" y="0"/>
                </a:lnTo>
                <a:lnTo>
                  <a:pt x="4723862" y="3316380"/>
                </a:lnTo>
                <a:lnTo>
                  <a:pt x="0" y="331638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  <a:ln w="95250" cap="sq">
            <a:solidFill>
              <a:srgbClr val="FFB3F7"/>
            </a:solidFill>
            <a:prstDash val="solid"/>
            <a:miter/>
          </a:ln>
        </p:spPr>
        <p:txBody>
          <a:bodyPr/>
          <a:lstStyle/>
          <a:p>
            <a:endParaRPr lang="en-US"/>
          </a:p>
        </p:txBody>
      </p:sp>
      <p:sp>
        <p:nvSpPr>
          <p:cNvPr id="2" name="Freeform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19229" y="0"/>
            <a:ext cx="17249543" cy="10287000"/>
          </a:xfrm>
          <a:custGeom>
            <a:avLst/>
            <a:gdLst/>
            <a:ahLst/>
            <a:cxnLst/>
            <a:rect l="l" t="t" r="r" b="b"/>
            <a:pathLst>
              <a:path w="17249543" h="10287000">
                <a:moveTo>
                  <a:pt x="0" y="0"/>
                </a:moveTo>
                <a:lnTo>
                  <a:pt x="17249542" y="0"/>
                </a:lnTo>
                <a:lnTo>
                  <a:pt x="17249542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8" name="Freeform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9771932">
            <a:off x="9105393" y="2105370"/>
            <a:ext cx="1261225" cy="1774102"/>
          </a:xfrm>
          <a:custGeom>
            <a:avLst/>
            <a:gdLst/>
            <a:ahLst/>
            <a:cxnLst/>
            <a:rect l="l" t="t" r="r" b="b"/>
            <a:pathLst>
              <a:path w="1261225" h="1774102">
                <a:moveTo>
                  <a:pt x="0" y="0"/>
                </a:moveTo>
                <a:lnTo>
                  <a:pt x="1261225" y="0"/>
                </a:lnTo>
                <a:lnTo>
                  <a:pt x="1261225" y="1774102"/>
                </a:lnTo>
                <a:lnTo>
                  <a:pt x="0" y="1774102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0" name="TextBox 6">
            <a:extLst>
              <a:ext uri="{FF2B5EF4-FFF2-40B4-BE49-F238E27FC236}">
                <a16:creationId xmlns:a16="http://schemas.microsoft.com/office/drawing/2014/main" id="{046E3516-F81D-893D-C44E-13A7AFA36E89}"/>
              </a:ext>
            </a:extLst>
          </p:cNvPr>
          <p:cNvSpPr txBox="1"/>
          <p:nvPr/>
        </p:nvSpPr>
        <p:spPr>
          <a:xfrm>
            <a:off x="3649447" y="3567452"/>
            <a:ext cx="6088642" cy="30861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57200" indent="-457200">
              <a:lnSpc>
                <a:spcPct val="150000"/>
              </a:lnSpc>
              <a:buFont typeface="Arial"/>
              <a:buChar char="•"/>
            </a:pPr>
            <a:r>
              <a:rPr lang="en-US" sz="2800">
                <a:latin typeface="Biome"/>
                <a:ea typeface="Handjet"/>
                <a:cs typeface="Biome"/>
                <a:sym typeface="Handjet"/>
              </a:rPr>
              <a:t>Lorem ipsum dolor sit </a:t>
            </a:r>
            <a:r>
              <a:rPr lang="en-US" sz="2800" err="1">
                <a:latin typeface="Biome"/>
                <a:ea typeface="Handjet"/>
                <a:cs typeface="Biome"/>
                <a:sym typeface="Handjet"/>
              </a:rPr>
              <a:t>amet</a:t>
            </a:r>
            <a:r>
              <a:rPr lang="en-US" sz="2800">
                <a:latin typeface="Biome"/>
                <a:ea typeface="Handjet"/>
                <a:cs typeface="Biome"/>
                <a:sym typeface="Handjet"/>
              </a:rPr>
              <a:t>, alia </a:t>
            </a:r>
            <a:r>
              <a:rPr lang="en-US" sz="2800" err="1">
                <a:latin typeface="Biome"/>
                <a:ea typeface="Handjet"/>
                <a:cs typeface="Biome"/>
                <a:sym typeface="Handjet"/>
              </a:rPr>
              <a:t>delicatissimi</a:t>
            </a:r>
            <a:r>
              <a:rPr lang="en-US" sz="2800">
                <a:latin typeface="Biome"/>
                <a:ea typeface="Handjet"/>
                <a:cs typeface="Biome"/>
                <a:sym typeface="Handjet"/>
              </a:rPr>
              <a:t> </a:t>
            </a:r>
            <a:r>
              <a:rPr lang="en-US" sz="2800" err="1">
                <a:latin typeface="Biome"/>
                <a:ea typeface="Handjet"/>
                <a:cs typeface="Biome"/>
                <a:sym typeface="Handjet"/>
              </a:rPr>
              <a:t>interpretaris</a:t>
            </a:r>
            <a:r>
              <a:rPr lang="en-US" sz="2800">
                <a:latin typeface="Biome"/>
                <a:ea typeface="Handjet"/>
                <a:cs typeface="Biome"/>
                <a:sym typeface="Handjet"/>
              </a:rPr>
              <a:t> </a:t>
            </a:r>
            <a:r>
              <a:rPr lang="en-US" sz="2800" err="1">
                <a:latin typeface="Biome"/>
                <a:ea typeface="Handjet"/>
                <a:cs typeface="Biome"/>
                <a:sym typeface="Handjet"/>
              </a:rPr>
              <a:t>ea</a:t>
            </a:r>
            <a:r>
              <a:rPr lang="en-US" sz="2800">
                <a:latin typeface="Biome"/>
                <a:ea typeface="Handjet"/>
                <a:cs typeface="Biome"/>
                <a:sym typeface="Handjet"/>
              </a:rPr>
              <a:t> usu. </a:t>
            </a:r>
            <a:endParaRPr lang="en-US" sz="2800">
              <a:latin typeface="Biome"/>
              <a:ea typeface="Calibri"/>
              <a:cs typeface="Biome"/>
            </a:endParaRPr>
          </a:p>
          <a:p>
            <a:pPr marL="457200" indent="-457200">
              <a:lnSpc>
                <a:spcPct val="150000"/>
              </a:lnSpc>
              <a:buFont typeface="Arial"/>
              <a:buChar char="•"/>
            </a:pPr>
            <a:r>
              <a:rPr lang="en-US" sz="2800" err="1">
                <a:latin typeface="Biome"/>
                <a:ea typeface="Handjet"/>
                <a:cs typeface="Biome"/>
                <a:sym typeface="Handjet"/>
              </a:rPr>
              <a:t>Ea</a:t>
            </a:r>
            <a:r>
              <a:rPr lang="en-US" sz="2800">
                <a:latin typeface="Biome"/>
                <a:ea typeface="Handjet"/>
                <a:cs typeface="Biome"/>
                <a:sym typeface="Handjet"/>
              </a:rPr>
              <a:t> ius </a:t>
            </a:r>
            <a:r>
              <a:rPr lang="en-US" sz="2800" err="1">
                <a:latin typeface="Biome"/>
                <a:ea typeface="Handjet"/>
                <a:cs typeface="Biome"/>
                <a:sym typeface="Handjet"/>
              </a:rPr>
              <a:t>inani</a:t>
            </a:r>
            <a:r>
              <a:rPr lang="en-US" sz="2800">
                <a:latin typeface="Biome"/>
                <a:ea typeface="Handjet"/>
                <a:cs typeface="Biome"/>
                <a:sym typeface="Handjet"/>
              </a:rPr>
              <a:t> </a:t>
            </a:r>
            <a:r>
              <a:rPr lang="en-US" sz="2800" err="1">
                <a:latin typeface="Biome"/>
                <a:ea typeface="Handjet"/>
                <a:cs typeface="Biome"/>
                <a:sym typeface="Handjet"/>
              </a:rPr>
              <a:t>iuvaret</a:t>
            </a:r>
            <a:r>
              <a:rPr lang="en-US" sz="2800">
                <a:latin typeface="Biome"/>
                <a:ea typeface="Handjet"/>
                <a:cs typeface="Biome"/>
                <a:sym typeface="Handjet"/>
              </a:rPr>
              <a:t> numquam.  </a:t>
            </a:r>
            <a:endParaRPr lang="en-US" sz="2800">
              <a:latin typeface="Biome"/>
              <a:ea typeface="Calibri"/>
              <a:cs typeface="Biome"/>
            </a:endParaRPr>
          </a:p>
          <a:p>
            <a:pPr algn="ctr">
              <a:lnSpc>
                <a:spcPts val="4183"/>
              </a:lnSpc>
            </a:pPr>
            <a:endParaRPr lang="en-US" sz="2988">
              <a:solidFill>
                <a:srgbClr val="F4F6FC"/>
              </a:solidFill>
              <a:latin typeface="Handjet"/>
              <a:cs typeface="Handjet"/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17259300" y="9210675"/>
            <a:ext cx="152400" cy="200025"/>
          </a:xfrm>
          <a:prstGeom prst="rect">
            <a:avLst/>
          </a:prstGeom>
        </p:spPr>
        <p:txBody>
          <a:bodyPr wrap="none" lIns="0" tIns="0" rIns="0" bIns="0" rtlCol="0" anchor="t">
            <a:spAutoFit/>
          </a:bodyPr>
          <a:lstStyle/>
          <a:p>
            <a:pPr algn="ctr">
              <a:lnSpc>
                <a:spcPts val="2800"/>
              </a:lnSpc>
              <a:spcBef>
                <a:spcPct val="0"/>
              </a:spcBef>
            </a:pPr>
            <a:r>
              <a:rPr lang="en-US" sz="20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6</a:t>
            </a:r>
          </a:p>
        </p:txBody>
      </p:sp>
      <p:sp>
        <p:nvSpPr>
          <p:cNvPr id="6" name="TextBox 6"/>
          <p:cNvSpPr txBox="1">
            <a:spLocks noGrp="1"/>
          </p:cNvSpPr>
          <p:nvPr>
            <p:ph type="title" idx="4294967295"/>
          </p:nvPr>
        </p:nvSpPr>
        <p:spPr>
          <a:xfrm>
            <a:off x="4980186" y="2269515"/>
            <a:ext cx="4539595" cy="448841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3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Biome"/>
                <a:ea typeface="Press Start 2P"/>
                <a:cs typeface="Biome"/>
                <a:sym typeface="Press Start 2P"/>
              </a:rPr>
              <a:t>Slide Title #3</a:t>
            </a:r>
            <a:endParaRPr lang="en-US" sz="3200" b="1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Biome"/>
              <a:ea typeface="Press Start 2P"/>
              <a:cs typeface="Biom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043D1C5C4ABAD439E2295370536878A" ma:contentTypeVersion="19" ma:contentTypeDescription="Create a new document." ma:contentTypeScope="" ma:versionID="b88dbf40bec140f08e14c70114a3e4f8">
  <xsd:schema xmlns:xsd="http://www.w3.org/2001/XMLSchema" xmlns:xs="http://www.w3.org/2001/XMLSchema" xmlns:p="http://schemas.microsoft.com/office/2006/metadata/properties" xmlns:ns2="ca425e28-521a-431a-b8c6-2f7c6eaec33a" xmlns:ns3="d6fb0a4c-4c1f-4c86-930b-c0bfe50eafc0" targetNamespace="http://schemas.microsoft.com/office/2006/metadata/properties" ma:root="true" ma:fieldsID="10890b04378095b1ca622286009c888a" ns2:_="" ns3:_="">
    <xsd:import namespace="ca425e28-521a-431a-b8c6-2f7c6eaec33a"/>
    <xsd:import namespace="d6fb0a4c-4c1f-4c86-930b-c0bfe50eafc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Reten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Offer_x0020_term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425e28-521a-431a-b8c6-2f7c6eaec33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Retention" ma:index="19" nillable="true" ma:displayName="Retention" ma:description="Items to keep, archive, or delete. " ma:format="Dropdown" ma:internalName="Retention">
      <xsd:simpleType>
        <xsd:restriction base="dms:Choice">
          <xsd:enumeration value="Keep"/>
          <xsd:enumeration value="Archive"/>
          <xsd:enumeration value="Delete"/>
          <xsd:enumeration value="Discuss"/>
          <xsd:enumeration value="Reorganize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4ea81705-40ef-4f82-8f09-2686234d89a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Offer_x0020_term" ma:index="24" nillable="true" ma:displayName="Offer term" ma:internalName="Offer_x0020_term">
      <xsd:simpleType>
        <xsd:restriction base="dms:Text">
          <xsd:maxLength value="255"/>
        </xsd:restriction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fb0a4c-4c1f-4c86-930b-c0bfe50eafc0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0186172-953e-4149-97df-8cdd23415968}" ma:internalName="TaxCatchAll" ma:showField="CatchAllData" ma:web="d6fb0a4c-4c1f-4c86-930b-c0bfe50eafc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6fb0a4c-4c1f-4c86-930b-c0bfe50eafc0" xsi:nil="true"/>
    <Retention xmlns="ca425e28-521a-431a-b8c6-2f7c6eaec33a" xsi:nil="true"/>
    <Offer_x0020_term xmlns="ca425e28-521a-431a-b8c6-2f7c6eaec33a" xsi:nil="true"/>
    <lcf76f155ced4ddcb4097134ff3c332f xmlns="ca425e28-521a-431a-b8c6-2f7c6eaec33a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BA93988-7007-41A4-AC8C-5EBD50ABE804}"/>
</file>

<file path=customXml/itemProps2.xml><?xml version="1.0" encoding="utf-8"?>
<ds:datastoreItem xmlns:ds="http://schemas.openxmlformats.org/officeDocument/2006/customXml" ds:itemID="{97EA7420-6822-44AB-B7B7-A345AB66F0EF}"/>
</file>

<file path=customXml/itemProps3.xml><?xml version="1.0" encoding="utf-8"?>
<ds:datastoreItem xmlns:ds="http://schemas.openxmlformats.org/officeDocument/2006/customXml" ds:itemID="{87314D8E-E625-4A6E-A841-9E20DD1EDAF6}"/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Custom</PresentationFormat>
  <Slides>6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Class Name</vt:lpstr>
      <vt:lpstr>Title Only Slide</vt:lpstr>
      <vt:lpstr>Slide Title</vt:lpstr>
      <vt:lpstr>Slide Title #2</vt:lpstr>
      <vt:lpstr>Comparison Slide</vt:lpstr>
      <vt:lpstr>Slide Title #3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Copy of OOL Template</dc:title>
  <cp:revision>2</cp:revision>
  <dcterms:created xsi:type="dcterms:W3CDTF">2006-08-16T00:00:00Z</dcterms:created>
  <dcterms:modified xsi:type="dcterms:W3CDTF">2026-03-17T19:05:28Z</dcterms:modified>
  <dc:identifier>DAG7oLf_Qt4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0x0101003043D1C5C4ABAD439E2295370536878A</vt:lpwstr>
  </property>
</Properties>
</file>